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8"/>
  </p:notesMasterIdLst>
  <p:sldIdLst>
    <p:sldId id="256" r:id="rId5"/>
    <p:sldId id="365" r:id="rId6"/>
    <p:sldId id="888" r:id="rId7"/>
    <p:sldId id="818" r:id="rId8"/>
    <p:sldId id="884" r:id="rId9"/>
    <p:sldId id="373" r:id="rId10"/>
    <p:sldId id="889" r:id="rId11"/>
    <p:sldId id="890" r:id="rId12"/>
    <p:sldId id="375" r:id="rId13"/>
    <p:sldId id="886" r:id="rId14"/>
    <p:sldId id="885" r:id="rId15"/>
    <p:sldId id="801" r:id="rId16"/>
    <p:sldId id="778"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4F76B63-4606-44B5-BF10-DB9A66050469}">
          <p14:sldIdLst>
            <p14:sldId id="256"/>
            <p14:sldId id="365"/>
            <p14:sldId id="888"/>
            <p14:sldId id="818"/>
            <p14:sldId id="884"/>
            <p14:sldId id="373"/>
            <p14:sldId id="889"/>
            <p14:sldId id="890"/>
            <p14:sldId id="375"/>
            <p14:sldId id="886"/>
          </p14:sldIdLst>
        </p14:section>
        <p14:section name="Untitled Section" id="{39DEB1CD-E03D-48F9-B70C-4EF857F4849E}">
          <p14:sldIdLst>
            <p14:sldId id="885"/>
            <p14:sldId id="801"/>
            <p14:sldId id="77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kers, Libby" initials="VL" lastIdx="2" clrIdx="0">
    <p:extLst>
      <p:ext uri="{19B8F6BF-5375-455C-9EA6-DF929625EA0E}">
        <p15:presenceInfo xmlns:p15="http://schemas.microsoft.com/office/powerpoint/2012/main" userId="Vickers, Libb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0F5FE7-49C0-42EB-99FC-01B32F7AC2AA}" v="109" dt="2023-06-30T23:35:46.050"/>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207" autoAdjust="0"/>
  </p:normalViewPr>
  <p:slideViewPr>
    <p:cSldViewPr snapToGrid="0">
      <p:cViewPr varScale="1">
        <p:scale>
          <a:sx n="86" d="100"/>
          <a:sy n="86" d="100"/>
        </p:scale>
        <p:origin x="156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ers, Libby" userId="e250baef-1418-4325-b620-0f9540a0387b" providerId="ADAL" clId="{ED0F5FE7-49C0-42EB-99FC-01B32F7AC2AA}"/>
    <pc:docChg chg="custSel modSld">
      <pc:chgData name="Vickers, Libby" userId="e250baef-1418-4325-b620-0f9540a0387b" providerId="ADAL" clId="{ED0F5FE7-49C0-42EB-99FC-01B32F7AC2AA}" dt="2023-06-30T23:35:46.050" v="196" actId="207"/>
      <pc:docMkLst>
        <pc:docMk/>
      </pc:docMkLst>
      <pc:sldChg chg="addSp delSp modSp mod modTransition modAnim">
        <pc:chgData name="Vickers, Libby" userId="e250baef-1418-4325-b620-0f9540a0387b" providerId="ADAL" clId="{ED0F5FE7-49C0-42EB-99FC-01B32F7AC2AA}" dt="2023-06-30T23:20:18.799" v="109"/>
        <pc:sldMkLst>
          <pc:docMk/>
          <pc:sldMk cId="1575596370" sldId="256"/>
        </pc:sldMkLst>
        <pc:spChg chg="mod">
          <ac:chgData name="Vickers, Libby" userId="e250baef-1418-4325-b620-0f9540a0387b" providerId="ADAL" clId="{ED0F5FE7-49C0-42EB-99FC-01B32F7AC2AA}" dt="2023-06-30T22:40:14.221" v="40" actId="20577"/>
          <ac:spMkLst>
            <pc:docMk/>
            <pc:sldMk cId="1575596370" sldId="256"/>
            <ac:spMk id="3" creationId="{00000000-0000-0000-0000-000000000000}"/>
          </ac:spMkLst>
        </pc:spChg>
        <pc:picChg chg="add del mod">
          <ac:chgData name="Vickers, Libby" userId="e250baef-1418-4325-b620-0f9540a0387b" providerId="ADAL" clId="{ED0F5FE7-49C0-42EB-99FC-01B32F7AC2AA}" dt="2023-06-30T22:55:56.187" v="54"/>
          <ac:picMkLst>
            <pc:docMk/>
            <pc:sldMk cId="1575596370" sldId="256"/>
            <ac:picMk id="15" creationId="{9ABBE8AB-0EF8-7EAD-D7B4-F27D1299D6B0}"/>
          </ac:picMkLst>
        </pc:picChg>
        <pc:picChg chg="add del mod">
          <ac:chgData name="Vickers, Libby" userId="e250baef-1418-4325-b620-0f9540a0387b" providerId="ADAL" clId="{ED0F5FE7-49C0-42EB-99FC-01B32F7AC2AA}" dt="2023-06-30T23:17:10.105" v="108"/>
          <ac:picMkLst>
            <pc:docMk/>
            <pc:sldMk cId="1575596370" sldId="256"/>
            <ac:picMk id="19" creationId="{A5450289-9DAF-62D4-3359-0CDE51177DA8}"/>
          </ac:picMkLst>
        </pc:picChg>
        <pc:picChg chg="add mod">
          <ac:chgData name="Vickers, Libby" userId="e250baef-1418-4325-b620-0f9540a0387b" providerId="ADAL" clId="{ED0F5FE7-49C0-42EB-99FC-01B32F7AC2AA}" dt="2023-06-30T23:20:18.799" v="109"/>
          <ac:picMkLst>
            <pc:docMk/>
            <pc:sldMk cId="1575596370" sldId="256"/>
            <ac:picMk id="22" creationId="{1179DE73-6A75-1662-58F7-F1A0DE09CADA}"/>
          </ac:picMkLst>
        </pc:picChg>
        <pc:picChg chg="del ord">
          <ac:chgData name="Vickers, Libby" userId="e250baef-1418-4325-b620-0f9540a0387b" providerId="ADAL" clId="{ED0F5FE7-49C0-42EB-99FC-01B32F7AC2AA}" dt="2023-06-30T22:55:15.653" v="52"/>
          <ac:picMkLst>
            <pc:docMk/>
            <pc:sldMk cId="1575596370" sldId="256"/>
            <ac:picMk id="88" creationId="{A4CFA310-E28D-9507-574D-1CDABF0093EB}"/>
          </ac:picMkLst>
        </pc:picChg>
      </pc:sldChg>
      <pc:sldChg chg="addSp delSp modSp mod modTransition modAnim">
        <pc:chgData name="Vickers, Libby" userId="e250baef-1418-4325-b620-0f9540a0387b" providerId="ADAL" clId="{ED0F5FE7-49C0-42EB-99FC-01B32F7AC2AA}" dt="2023-06-30T23:28:15.339" v="117"/>
        <pc:sldMkLst>
          <pc:docMk/>
          <pc:sldMk cId="3031538482" sldId="365"/>
        </pc:sldMkLst>
        <pc:spChg chg="mod">
          <ac:chgData name="Vickers, Libby" userId="e250baef-1418-4325-b620-0f9540a0387b" providerId="ADAL" clId="{ED0F5FE7-49C0-42EB-99FC-01B32F7AC2AA}" dt="2023-06-30T22:41:51.851" v="44" actId="1076"/>
          <ac:spMkLst>
            <pc:docMk/>
            <pc:sldMk cId="3031538482" sldId="365"/>
            <ac:spMk id="3" creationId="{3A176ADF-7F60-4D53-8553-3680C58F9D62}"/>
          </ac:spMkLst>
        </pc:spChg>
        <pc:picChg chg="add del mod">
          <ac:chgData name="Vickers, Libby" userId="e250baef-1418-4325-b620-0f9540a0387b" providerId="ADAL" clId="{ED0F5FE7-49C0-42EB-99FC-01B32F7AC2AA}" dt="2023-06-30T22:55:56.187" v="54"/>
          <ac:picMkLst>
            <pc:docMk/>
            <pc:sldMk cId="3031538482" sldId="365"/>
            <ac:picMk id="19" creationId="{01423156-5AD4-6F7D-4BE6-390C54089840}"/>
          </ac:picMkLst>
        </pc:picChg>
        <pc:picChg chg="add del mod">
          <ac:chgData name="Vickers, Libby" userId="e250baef-1418-4325-b620-0f9540a0387b" providerId="ADAL" clId="{ED0F5FE7-49C0-42EB-99FC-01B32F7AC2AA}" dt="2023-06-30T23:17:10.105" v="108"/>
          <ac:picMkLst>
            <pc:docMk/>
            <pc:sldMk cId="3031538482" sldId="365"/>
            <ac:picMk id="23" creationId="{D86AF11D-4AA0-D3CB-FA6B-F8AED772DE22}"/>
          </ac:picMkLst>
        </pc:picChg>
        <pc:picChg chg="add del mod">
          <ac:chgData name="Vickers, Libby" userId="e250baef-1418-4325-b620-0f9540a0387b" providerId="ADAL" clId="{ED0F5FE7-49C0-42EB-99FC-01B32F7AC2AA}" dt="2023-06-30T23:27:09.835" v="116"/>
          <ac:picMkLst>
            <pc:docMk/>
            <pc:sldMk cId="3031538482" sldId="365"/>
            <ac:picMk id="25" creationId="{1A850F13-994F-5A0A-31A6-F546B54E57D4}"/>
          </ac:picMkLst>
        </pc:picChg>
        <pc:picChg chg="del ord">
          <ac:chgData name="Vickers, Libby" userId="e250baef-1418-4325-b620-0f9540a0387b" providerId="ADAL" clId="{ED0F5FE7-49C0-42EB-99FC-01B32F7AC2AA}" dt="2023-06-30T22:55:15.653" v="52"/>
          <ac:picMkLst>
            <pc:docMk/>
            <pc:sldMk cId="3031538482" sldId="365"/>
            <ac:picMk id="28" creationId="{C8CCA752-DBC5-4F5A-98E9-12C93EDCAA07}"/>
          </ac:picMkLst>
        </pc:picChg>
        <pc:picChg chg="add mod">
          <ac:chgData name="Vickers, Libby" userId="e250baef-1418-4325-b620-0f9540a0387b" providerId="ADAL" clId="{ED0F5FE7-49C0-42EB-99FC-01B32F7AC2AA}" dt="2023-06-30T23:28:15.339" v="117"/>
          <ac:picMkLst>
            <pc:docMk/>
            <pc:sldMk cId="3031538482" sldId="365"/>
            <ac:picMk id="31" creationId="{A3A501E5-A653-1631-E269-51FB7B44CD51}"/>
          </ac:picMkLst>
        </pc:picChg>
      </pc:sldChg>
      <pc:sldChg chg="addSp delSp modSp mod modTransition modAnim modNotesTx">
        <pc:chgData name="Vickers, Libby" userId="e250baef-1418-4325-b620-0f9540a0387b" providerId="ADAL" clId="{ED0F5FE7-49C0-42EB-99FC-01B32F7AC2AA}" dt="2023-06-30T23:24:29.458" v="111"/>
        <pc:sldMkLst>
          <pc:docMk/>
          <pc:sldMk cId="4056167897" sldId="373"/>
        </pc:sldMkLst>
        <pc:spChg chg="mod">
          <ac:chgData name="Vickers, Libby" userId="e250baef-1418-4325-b620-0f9540a0387b" providerId="ADAL" clId="{ED0F5FE7-49C0-42EB-99FC-01B32F7AC2AA}" dt="2023-06-30T22:44:51.234" v="50" actId="114"/>
          <ac:spMkLst>
            <pc:docMk/>
            <pc:sldMk cId="4056167897" sldId="373"/>
            <ac:spMk id="3" creationId="{3B40700A-5778-4E21-9A60-DD5905B802C9}"/>
          </ac:spMkLst>
        </pc:spChg>
        <pc:picChg chg="add del mod">
          <ac:chgData name="Vickers, Libby" userId="e250baef-1418-4325-b620-0f9540a0387b" providerId="ADAL" clId="{ED0F5FE7-49C0-42EB-99FC-01B32F7AC2AA}" dt="2023-06-30T23:17:10.105" v="108"/>
          <ac:picMkLst>
            <pc:docMk/>
            <pc:sldMk cId="4056167897" sldId="373"/>
            <ac:picMk id="15" creationId="{04DF2314-852F-01D9-7A8A-1CD37AC4AB6C}"/>
          </ac:picMkLst>
        </pc:picChg>
        <pc:picChg chg="del ord">
          <ac:chgData name="Vickers, Libby" userId="e250baef-1418-4325-b620-0f9540a0387b" providerId="ADAL" clId="{ED0F5FE7-49C0-42EB-99FC-01B32F7AC2AA}" dt="2023-06-30T22:55:15.653" v="52"/>
          <ac:picMkLst>
            <pc:docMk/>
            <pc:sldMk cId="4056167897" sldId="373"/>
            <ac:picMk id="16" creationId="{5906005C-DFD7-04EE-1BC3-6B703CE309D8}"/>
          </ac:picMkLst>
        </pc:picChg>
        <pc:picChg chg="add del mod">
          <ac:chgData name="Vickers, Libby" userId="e250baef-1418-4325-b620-0f9540a0387b" providerId="ADAL" clId="{ED0F5FE7-49C0-42EB-99FC-01B32F7AC2AA}" dt="2023-06-30T23:20:22.287" v="110"/>
          <ac:picMkLst>
            <pc:docMk/>
            <pc:sldMk cId="4056167897" sldId="373"/>
            <ac:picMk id="18" creationId="{0ACE63D5-180C-B27C-BE1E-8D87C172C3CA}"/>
          </ac:picMkLst>
        </pc:picChg>
        <pc:picChg chg="add mod">
          <ac:chgData name="Vickers, Libby" userId="e250baef-1418-4325-b620-0f9540a0387b" providerId="ADAL" clId="{ED0F5FE7-49C0-42EB-99FC-01B32F7AC2AA}" dt="2023-06-30T23:24:29.458" v="111"/>
          <ac:picMkLst>
            <pc:docMk/>
            <pc:sldMk cId="4056167897" sldId="373"/>
            <ac:picMk id="23" creationId="{695AFAFE-58E2-7BBA-8955-D05A28F1BC5C}"/>
          </ac:picMkLst>
        </pc:picChg>
      </pc:sldChg>
      <pc:sldChg chg="addSp delSp modSp mod modTransition modAnim modNotesTx">
        <pc:chgData name="Vickers, Libby" userId="e250baef-1418-4325-b620-0f9540a0387b" providerId="ADAL" clId="{ED0F5FE7-49C0-42EB-99FC-01B32F7AC2AA}" dt="2023-06-30T23:35:46.050" v="196" actId="207"/>
        <pc:sldMkLst>
          <pc:docMk/>
          <pc:sldMk cId="2992068523" sldId="375"/>
        </pc:sldMkLst>
        <pc:spChg chg="mod">
          <ac:chgData name="Vickers, Libby" userId="e250baef-1418-4325-b620-0f9540a0387b" providerId="ADAL" clId="{ED0F5FE7-49C0-42EB-99FC-01B32F7AC2AA}" dt="2023-06-30T23:35:46.050" v="196" actId="207"/>
          <ac:spMkLst>
            <pc:docMk/>
            <pc:sldMk cId="2992068523" sldId="375"/>
            <ac:spMk id="4" creationId="{1153B334-2F10-442B-A185-4BD0337F7981}"/>
          </ac:spMkLst>
        </pc:spChg>
        <pc:picChg chg="add del mod">
          <ac:chgData name="Vickers, Libby" userId="e250baef-1418-4325-b620-0f9540a0387b" providerId="ADAL" clId="{ED0F5FE7-49C0-42EB-99FC-01B32F7AC2AA}" dt="2023-06-30T23:17:10.105" v="108"/>
          <ac:picMkLst>
            <pc:docMk/>
            <pc:sldMk cId="2992068523" sldId="375"/>
            <ac:picMk id="3" creationId="{EAA9B7C9-5043-362D-BC3A-AE38E3FB0933}"/>
          </ac:picMkLst>
        </pc:picChg>
        <pc:picChg chg="add mod">
          <ac:chgData name="Vickers, Libby" userId="e250baef-1418-4325-b620-0f9540a0387b" providerId="ADAL" clId="{ED0F5FE7-49C0-42EB-99FC-01B32F7AC2AA}" dt="2023-06-30T23:24:29.458" v="111"/>
          <ac:picMkLst>
            <pc:docMk/>
            <pc:sldMk cId="2992068523" sldId="375"/>
            <ac:picMk id="9" creationId="{35EC24AD-096B-B842-F5FB-C0E08DD1EADE}"/>
          </ac:picMkLst>
        </pc:picChg>
        <pc:picChg chg="del ord">
          <ac:chgData name="Vickers, Libby" userId="e250baef-1418-4325-b620-0f9540a0387b" providerId="ADAL" clId="{ED0F5FE7-49C0-42EB-99FC-01B32F7AC2AA}" dt="2023-06-30T22:55:15.653" v="52"/>
          <ac:picMkLst>
            <pc:docMk/>
            <pc:sldMk cId="2992068523" sldId="375"/>
            <ac:picMk id="34" creationId="{6F447520-2EC4-9E75-EDDF-F62F04D41BFC}"/>
          </ac:picMkLst>
        </pc:picChg>
      </pc:sldChg>
      <pc:sldChg chg="addSp delSp modSp mod modTransition modAnim">
        <pc:chgData name="Vickers, Libby" userId="e250baef-1418-4325-b620-0f9540a0387b" providerId="ADAL" clId="{ED0F5FE7-49C0-42EB-99FC-01B32F7AC2AA}" dt="2023-06-30T23:25:15.093" v="114"/>
        <pc:sldMkLst>
          <pc:docMk/>
          <pc:sldMk cId="4234933108" sldId="778"/>
        </pc:sldMkLst>
        <pc:picChg chg="add del mod">
          <ac:chgData name="Vickers, Libby" userId="e250baef-1418-4325-b620-0f9540a0387b" providerId="ADAL" clId="{ED0F5FE7-49C0-42EB-99FC-01B32F7AC2AA}" dt="2023-06-30T23:17:10.105" v="108"/>
          <ac:picMkLst>
            <pc:docMk/>
            <pc:sldMk cId="4234933108" sldId="778"/>
            <ac:picMk id="12" creationId="{5E55C797-A5EB-4AF6-5709-A5E152CC1958}"/>
          </ac:picMkLst>
        </pc:picChg>
        <pc:picChg chg="add mod">
          <ac:chgData name="Vickers, Libby" userId="e250baef-1418-4325-b620-0f9540a0387b" providerId="ADAL" clId="{ED0F5FE7-49C0-42EB-99FC-01B32F7AC2AA}" dt="2023-06-30T23:25:15.093" v="114"/>
          <ac:picMkLst>
            <pc:docMk/>
            <pc:sldMk cId="4234933108" sldId="778"/>
            <ac:picMk id="16" creationId="{AE014873-7745-81D4-6800-048BBD2A1D80}"/>
          </ac:picMkLst>
        </pc:picChg>
        <pc:picChg chg="del ord">
          <ac:chgData name="Vickers, Libby" userId="e250baef-1418-4325-b620-0f9540a0387b" providerId="ADAL" clId="{ED0F5FE7-49C0-42EB-99FC-01B32F7AC2AA}" dt="2023-06-30T22:55:15.653" v="52"/>
          <ac:picMkLst>
            <pc:docMk/>
            <pc:sldMk cId="4234933108" sldId="778"/>
            <ac:picMk id="17" creationId="{FB296CFD-1567-9077-2796-9F2695E2F6E5}"/>
          </ac:picMkLst>
        </pc:picChg>
      </pc:sldChg>
      <pc:sldChg chg="addSp delSp modSp mod modTransition modAnim">
        <pc:chgData name="Vickers, Libby" userId="e250baef-1418-4325-b620-0f9540a0387b" providerId="ADAL" clId="{ED0F5FE7-49C0-42EB-99FC-01B32F7AC2AA}" dt="2023-06-30T23:24:48.488" v="113"/>
        <pc:sldMkLst>
          <pc:docMk/>
          <pc:sldMk cId="2661493905" sldId="801"/>
        </pc:sldMkLst>
        <pc:picChg chg="add del mod">
          <ac:chgData name="Vickers, Libby" userId="e250baef-1418-4325-b620-0f9540a0387b" providerId="ADAL" clId="{ED0F5FE7-49C0-42EB-99FC-01B32F7AC2AA}" dt="2023-06-30T23:17:10.105" v="108"/>
          <ac:picMkLst>
            <pc:docMk/>
            <pc:sldMk cId="2661493905" sldId="801"/>
            <ac:picMk id="4" creationId="{F1AF6A7B-3097-8160-6EBD-257BB42EB808}"/>
          </ac:picMkLst>
        </pc:picChg>
        <pc:picChg chg="add del mod">
          <ac:chgData name="Vickers, Libby" userId="e250baef-1418-4325-b620-0f9540a0387b" providerId="ADAL" clId="{ED0F5FE7-49C0-42EB-99FC-01B32F7AC2AA}" dt="2023-06-30T23:24:32.374" v="112"/>
          <ac:picMkLst>
            <pc:docMk/>
            <pc:sldMk cId="2661493905" sldId="801"/>
            <ac:picMk id="7" creationId="{BE321C6F-EBE7-A8C6-CC03-55D7151A4215}"/>
          </ac:picMkLst>
        </pc:picChg>
        <pc:picChg chg="del ord">
          <ac:chgData name="Vickers, Libby" userId="e250baef-1418-4325-b620-0f9540a0387b" providerId="ADAL" clId="{ED0F5FE7-49C0-42EB-99FC-01B32F7AC2AA}" dt="2023-06-30T22:55:15.653" v="52"/>
          <ac:picMkLst>
            <pc:docMk/>
            <pc:sldMk cId="2661493905" sldId="801"/>
            <ac:picMk id="12" creationId="{0D3A15E0-D88C-5B09-0676-463670084747}"/>
          </ac:picMkLst>
        </pc:picChg>
        <pc:picChg chg="add mod">
          <ac:chgData name="Vickers, Libby" userId="e250baef-1418-4325-b620-0f9540a0387b" providerId="ADAL" clId="{ED0F5FE7-49C0-42EB-99FC-01B32F7AC2AA}" dt="2023-06-30T23:24:48.488" v="113"/>
          <ac:picMkLst>
            <pc:docMk/>
            <pc:sldMk cId="2661493905" sldId="801"/>
            <ac:picMk id="14" creationId="{E235E482-CD2F-C869-7720-7CEB2AFA2B1A}"/>
          </ac:picMkLst>
        </pc:picChg>
      </pc:sldChg>
      <pc:sldChg chg="addSp delSp modSp mod modTransition modAnim">
        <pc:chgData name="Vickers, Libby" userId="e250baef-1418-4325-b620-0f9540a0387b" providerId="ADAL" clId="{ED0F5FE7-49C0-42EB-99FC-01B32F7AC2AA}" dt="2023-06-30T23:20:18.799" v="109"/>
        <pc:sldMkLst>
          <pc:docMk/>
          <pc:sldMk cId="1532005596" sldId="818"/>
        </pc:sldMkLst>
        <pc:spChg chg="mod">
          <ac:chgData name="Vickers, Libby" userId="e250baef-1418-4325-b620-0f9540a0387b" providerId="ADAL" clId="{ED0F5FE7-49C0-42EB-99FC-01B32F7AC2AA}" dt="2023-06-30T23:09:01.378" v="59" actId="20577"/>
          <ac:spMkLst>
            <pc:docMk/>
            <pc:sldMk cId="1532005596" sldId="818"/>
            <ac:spMk id="2" creationId="{972D5065-97BF-4445-90A8-A7F73C7AC5C7}"/>
          </ac:spMkLst>
        </pc:spChg>
        <pc:spChg chg="mod ord">
          <ac:chgData name="Vickers, Libby" userId="e250baef-1418-4325-b620-0f9540a0387b" providerId="ADAL" clId="{ED0F5FE7-49C0-42EB-99FC-01B32F7AC2AA}" dt="2023-06-29T16:23:48.715" v="24" actId="1076"/>
          <ac:spMkLst>
            <pc:docMk/>
            <pc:sldMk cId="1532005596" sldId="818"/>
            <ac:spMk id="7" creationId="{D82C32BA-4D16-BA8D-81F2-3D54E90BF2EC}"/>
          </ac:spMkLst>
        </pc:spChg>
        <pc:spChg chg="mod">
          <ac:chgData name="Vickers, Libby" userId="e250baef-1418-4325-b620-0f9540a0387b" providerId="ADAL" clId="{ED0F5FE7-49C0-42EB-99FC-01B32F7AC2AA}" dt="2023-06-29T16:23:16.588" v="19" actId="14100"/>
          <ac:spMkLst>
            <pc:docMk/>
            <pc:sldMk cId="1532005596" sldId="818"/>
            <ac:spMk id="9" creationId="{2CFBC05C-CF25-41F2-8789-AFE54AD2226D}"/>
          </ac:spMkLst>
        </pc:spChg>
        <pc:picChg chg="add del mod">
          <ac:chgData name="Vickers, Libby" userId="e250baef-1418-4325-b620-0f9540a0387b" providerId="ADAL" clId="{ED0F5FE7-49C0-42EB-99FC-01B32F7AC2AA}" dt="2023-06-30T23:17:10.105" v="108"/>
          <ac:picMkLst>
            <pc:docMk/>
            <pc:sldMk cId="1532005596" sldId="818"/>
            <ac:picMk id="4" creationId="{183439A7-86C3-1F42-A63A-7015CAC63DA0}"/>
          </ac:picMkLst>
        </pc:picChg>
        <pc:picChg chg="del mod ord">
          <ac:chgData name="Vickers, Libby" userId="e250baef-1418-4325-b620-0f9540a0387b" providerId="ADAL" clId="{ED0F5FE7-49C0-42EB-99FC-01B32F7AC2AA}" dt="2023-06-30T22:55:15.653" v="52"/>
          <ac:picMkLst>
            <pc:docMk/>
            <pc:sldMk cId="1532005596" sldId="818"/>
            <ac:picMk id="5" creationId="{F6D7A0D6-E617-C174-C912-7D0F762015F5}"/>
          </ac:picMkLst>
        </pc:picChg>
        <pc:picChg chg="add mod">
          <ac:chgData name="Vickers, Libby" userId="e250baef-1418-4325-b620-0f9540a0387b" providerId="ADAL" clId="{ED0F5FE7-49C0-42EB-99FC-01B32F7AC2AA}" dt="2023-06-29T16:23:41.055" v="23" actId="1076"/>
          <ac:picMkLst>
            <pc:docMk/>
            <pc:sldMk cId="1532005596" sldId="818"/>
            <ac:picMk id="6" creationId="{32DB3CD5-4384-38BF-15A1-F16F7AAA7A6A}"/>
          </ac:picMkLst>
        </pc:picChg>
        <pc:picChg chg="del">
          <ac:chgData name="Vickers, Libby" userId="e250baef-1418-4325-b620-0f9540a0387b" providerId="ADAL" clId="{ED0F5FE7-49C0-42EB-99FC-01B32F7AC2AA}" dt="2023-06-29T16:23:02.602" v="15" actId="478"/>
          <ac:picMkLst>
            <pc:docMk/>
            <pc:sldMk cId="1532005596" sldId="818"/>
            <ac:picMk id="10" creationId="{9A56A3D8-3284-74CF-5134-89996F434260}"/>
          </ac:picMkLst>
        </pc:picChg>
        <pc:picChg chg="add mod">
          <ac:chgData name="Vickers, Libby" userId="e250baef-1418-4325-b620-0f9540a0387b" providerId="ADAL" clId="{ED0F5FE7-49C0-42EB-99FC-01B32F7AC2AA}" dt="2023-06-30T23:20:18.799" v="109"/>
          <ac:picMkLst>
            <pc:docMk/>
            <pc:sldMk cId="1532005596" sldId="818"/>
            <ac:picMk id="10" creationId="{E5DE926A-74E1-92F9-D289-8D1D2E3CD6B7}"/>
          </ac:picMkLst>
        </pc:picChg>
      </pc:sldChg>
      <pc:sldChg chg="addSp delSp modSp mod modTransition modAnim">
        <pc:chgData name="Vickers, Libby" userId="e250baef-1418-4325-b620-0f9540a0387b" providerId="ADAL" clId="{ED0F5FE7-49C0-42EB-99FC-01B32F7AC2AA}" dt="2023-06-30T23:20:18.799" v="109"/>
        <pc:sldMkLst>
          <pc:docMk/>
          <pc:sldMk cId="1413224129" sldId="884"/>
        </pc:sldMkLst>
        <pc:picChg chg="add del mod">
          <ac:chgData name="Vickers, Libby" userId="e250baef-1418-4325-b620-0f9540a0387b" providerId="ADAL" clId="{ED0F5FE7-49C0-42EB-99FC-01B32F7AC2AA}" dt="2023-06-30T23:17:10.105" v="108"/>
          <ac:picMkLst>
            <pc:docMk/>
            <pc:sldMk cId="1413224129" sldId="884"/>
            <ac:picMk id="5" creationId="{1C20169A-1C70-172D-CB53-972E2FC285C8}"/>
          </ac:picMkLst>
        </pc:picChg>
        <pc:picChg chg="del ord">
          <ac:chgData name="Vickers, Libby" userId="e250baef-1418-4325-b620-0f9540a0387b" providerId="ADAL" clId="{ED0F5FE7-49C0-42EB-99FC-01B32F7AC2AA}" dt="2023-06-30T22:55:15.653" v="52"/>
          <ac:picMkLst>
            <pc:docMk/>
            <pc:sldMk cId="1413224129" sldId="884"/>
            <ac:picMk id="7" creationId="{0DFA4C50-76B1-46C3-B564-8BF9259B2000}"/>
          </ac:picMkLst>
        </pc:picChg>
        <pc:picChg chg="add mod">
          <ac:chgData name="Vickers, Libby" userId="e250baef-1418-4325-b620-0f9540a0387b" providerId="ADAL" clId="{ED0F5FE7-49C0-42EB-99FC-01B32F7AC2AA}" dt="2023-06-30T23:20:18.799" v="109"/>
          <ac:picMkLst>
            <pc:docMk/>
            <pc:sldMk cId="1413224129" sldId="884"/>
            <ac:picMk id="10" creationId="{4AC43C5B-31DE-6DF0-C888-B4E0DD9C0204}"/>
          </ac:picMkLst>
        </pc:picChg>
      </pc:sldChg>
      <pc:sldChg chg="addSp delSp modSp mod modTransition modAnim modNotesTx">
        <pc:chgData name="Vickers, Libby" userId="e250baef-1418-4325-b620-0f9540a0387b" providerId="ADAL" clId="{ED0F5FE7-49C0-42EB-99FC-01B32F7AC2AA}" dt="2023-06-30T23:24:29.458" v="111"/>
        <pc:sldMkLst>
          <pc:docMk/>
          <pc:sldMk cId="3736245203" sldId="885"/>
        </pc:sldMkLst>
        <pc:picChg chg="add del mod">
          <ac:chgData name="Vickers, Libby" userId="e250baef-1418-4325-b620-0f9540a0387b" providerId="ADAL" clId="{ED0F5FE7-49C0-42EB-99FC-01B32F7AC2AA}" dt="2023-06-30T23:17:10.105" v="108"/>
          <ac:picMkLst>
            <pc:docMk/>
            <pc:sldMk cId="3736245203" sldId="885"/>
            <ac:picMk id="6" creationId="{66A33DBE-6EEE-8C16-9A4F-405E4B546AD2}"/>
          </ac:picMkLst>
        </pc:picChg>
        <pc:picChg chg="add mod">
          <ac:chgData name="Vickers, Libby" userId="e250baef-1418-4325-b620-0f9540a0387b" providerId="ADAL" clId="{ED0F5FE7-49C0-42EB-99FC-01B32F7AC2AA}" dt="2023-06-30T23:24:29.458" v="111"/>
          <ac:picMkLst>
            <pc:docMk/>
            <pc:sldMk cId="3736245203" sldId="885"/>
            <ac:picMk id="8" creationId="{C557FF2E-3E4B-DB3A-0A3A-28C7C04BCE8E}"/>
          </ac:picMkLst>
        </pc:picChg>
        <pc:picChg chg="del ord">
          <ac:chgData name="Vickers, Libby" userId="e250baef-1418-4325-b620-0f9540a0387b" providerId="ADAL" clId="{ED0F5FE7-49C0-42EB-99FC-01B32F7AC2AA}" dt="2023-06-30T22:55:15.653" v="52"/>
          <ac:picMkLst>
            <pc:docMk/>
            <pc:sldMk cId="3736245203" sldId="885"/>
            <ac:picMk id="24" creationId="{D3239616-1477-87F6-05A8-1D294BC79750}"/>
          </ac:picMkLst>
        </pc:picChg>
      </pc:sldChg>
      <pc:sldChg chg="addSp delSp modSp mod modTransition modAnim">
        <pc:chgData name="Vickers, Libby" userId="e250baef-1418-4325-b620-0f9540a0387b" providerId="ADAL" clId="{ED0F5FE7-49C0-42EB-99FC-01B32F7AC2AA}" dt="2023-06-30T23:24:29.458" v="111"/>
        <pc:sldMkLst>
          <pc:docMk/>
          <pc:sldMk cId="2574212137" sldId="886"/>
        </pc:sldMkLst>
        <pc:picChg chg="add del mod">
          <ac:chgData name="Vickers, Libby" userId="e250baef-1418-4325-b620-0f9540a0387b" providerId="ADAL" clId="{ED0F5FE7-49C0-42EB-99FC-01B32F7AC2AA}" dt="2023-06-30T23:17:10.105" v="108"/>
          <ac:picMkLst>
            <pc:docMk/>
            <pc:sldMk cId="2574212137" sldId="886"/>
            <ac:picMk id="3" creationId="{2426E479-5AFE-D782-8CD6-8169BBD9573F}"/>
          </ac:picMkLst>
        </pc:picChg>
        <pc:picChg chg="add mod">
          <ac:chgData name="Vickers, Libby" userId="e250baef-1418-4325-b620-0f9540a0387b" providerId="ADAL" clId="{ED0F5FE7-49C0-42EB-99FC-01B32F7AC2AA}" dt="2023-06-30T23:24:29.458" v="111"/>
          <ac:picMkLst>
            <pc:docMk/>
            <pc:sldMk cId="2574212137" sldId="886"/>
            <ac:picMk id="7" creationId="{E54A837A-D660-363D-AAE1-0F1A8757BDFB}"/>
          </ac:picMkLst>
        </pc:picChg>
        <pc:picChg chg="del ord">
          <ac:chgData name="Vickers, Libby" userId="e250baef-1418-4325-b620-0f9540a0387b" providerId="ADAL" clId="{ED0F5FE7-49C0-42EB-99FC-01B32F7AC2AA}" dt="2023-06-30T22:55:15.653" v="52"/>
          <ac:picMkLst>
            <pc:docMk/>
            <pc:sldMk cId="2574212137" sldId="886"/>
            <ac:picMk id="26" creationId="{6E98EC93-1CD8-CAE2-A871-E616D5D2854D}"/>
          </ac:picMkLst>
        </pc:picChg>
      </pc:sldChg>
      <pc:sldChg chg="addSp delSp modSp mod modTransition modAnim">
        <pc:chgData name="Vickers, Libby" userId="e250baef-1418-4325-b620-0f9540a0387b" providerId="ADAL" clId="{ED0F5FE7-49C0-42EB-99FC-01B32F7AC2AA}" dt="2023-06-30T23:20:18.799" v="109"/>
        <pc:sldMkLst>
          <pc:docMk/>
          <pc:sldMk cId="873273703" sldId="888"/>
        </pc:sldMkLst>
        <pc:picChg chg="add del mod">
          <ac:chgData name="Vickers, Libby" userId="e250baef-1418-4325-b620-0f9540a0387b" providerId="ADAL" clId="{ED0F5FE7-49C0-42EB-99FC-01B32F7AC2AA}" dt="2023-06-30T23:17:10.105" v="108"/>
          <ac:picMkLst>
            <pc:docMk/>
            <pc:sldMk cId="873273703" sldId="888"/>
            <ac:picMk id="19" creationId="{975B2FC1-A0AB-772A-F864-07B5AD9CD0ED}"/>
          </ac:picMkLst>
        </pc:picChg>
        <pc:picChg chg="del ord">
          <ac:chgData name="Vickers, Libby" userId="e250baef-1418-4325-b620-0f9540a0387b" providerId="ADAL" clId="{ED0F5FE7-49C0-42EB-99FC-01B32F7AC2AA}" dt="2023-06-30T22:55:15.653" v="52"/>
          <ac:picMkLst>
            <pc:docMk/>
            <pc:sldMk cId="873273703" sldId="888"/>
            <ac:picMk id="21" creationId="{E4057820-6199-1777-EA59-E0A2B4B93A32}"/>
          </ac:picMkLst>
        </pc:picChg>
        <pc:picChg chg="add mod">
          <ac:chgData name="Vickers, Libby" userId="e250baef-1418-4325-b620-0f9540a0387b" providerId="ADAL" clId="{ED0F5FE7-49C0-42EB-99FC-01B32F7AC2AA}" dt="2023-06-30T23:20:18.799" v="109"/>
          <ac:picMkLst>
            <pc:docMk/>
            <pc:sldMk cId="873273703" sldId="888"/>
            <ac:picMk id="22" creationId="{C5E68959-4765-EAC8-02EF-DA381B11670A}"/>
          </ac:picMkLst>
        </pc:picChg>
      </pc:sldChg>
      <pc:sldChg chg="addSp delSp modSp mod modTransition modAnim modNotesTx">
        <pc:chgData name="Vickers, Libby" userId="e250baef-1418-4325-b620-0f9540a0387b" providerId="ADAL" clId="{ED0F5FE7-49C0-42EB-99FC-01B32F7AC2AA}" dt="2023-06-30T23:33:21.707" v="194" actId="1076"/>
        <pc:sldMkLst>
          <pc:docMk/>
          <pc:sldMk cId="2212836918" sldId="889"/>
        </pc:sldMkLst>
        <pc:spChg chg="mod">
          <ac:chgData name="Vickers, Libby" userId="e250baef-1418-4325-b620-0f9540a0387b" providerId="ADAL" clId="{ED0F5FE7-49C0-42EB-99FC-01B32F7AC2AA}" dt="2023-06-30T23:33:17.137" v="193" actId="14100"/>
          <ac:spMkLst>
            <pc:docMk/>
            <pc:sldMk cId="2212836918" sldId="889"/>
            <ac:spMk id="4" creationId="{E9FC6082-8B3C-4BCC-AD32-D777CE68841E}"/>
          </ac:spMkLst>
        </pc:spChg>
        <pc:spChg chg="mod">
          <ac:chgData name="Vickers, Libby" userId="e250baef-1418-4325-b620-0f9540a0387b" providerId="ADAL" clId="{ED0F5FE7-49C0-42EB-99FC-01B32F7AC2AA}" dt="2023-06-30T23:33:21.707" v="194" actId="1076"/>
          <ac:spMkLst>
            <pc:docMk/>
            <pc:sldMk cId="2212836918" sldId="889"/>
            <ac:spMk id="8" creationId="{9A4D4F54-8FC8-4BCE-A4C7-2F83D86FD825}"/>
          </ac:spMkLst>
        </pc:spChg>
        <pc:picChg chg="add del mod">
          <ac:chgData name="Vickers, Libby" userId="e250baef-1418-4325-b620-0f9540a0387b" providerId="ADAL" clId="{ED0F5FE7-49C0-42EB-99FC-01B32F7AC2AA}" dt="2023-06-30T23:17:10.105" v="108"/>
          <ac:picMkLst>
            <pc:docMk/>
            <pc:sldMk cId="2212836918" sldId="889"/>
            <ac:picMk id="5" creationId="{4CBFF22C-B38C-8A25-A051-8F1B01DB49B0}"/>
          </ac:picMkLst>
        </pc:picChg>
        <pc:picChg chg="del ord">
          <ac:chgData name="Vickers, Libby" userId="e250baef-1418-4325-b620-0f9540a0387b" providerId="ADAL" clId="{ED0F5FE7-49C0-42EB-99FC-01B32F7AC2AA}" dt="2023-06-30T22:55:15.653" v="52"/>
          <ac:picMkLst>
            <pc:docMk/>
            <pc:sldMk cId="2212836918" sldId="889"/>
            <ac:picMk id="16" creationId="{246B4FD6-DAD8-4E33-1D84-87333C14C462}"/>
          </ac:picMkLst>
        </pc:picChg>
        <pc:picChg chg="add mod">
          <ac:chgData name="Vickers, Libby" userId="e250baef-1418-4325-b620-0f9540a0387b" providerId="ADAL" clId="{ED0F5FE7-49C0-42EB-99FC-01B32F7AC2AA}" dt="2023-06-30T23:24:29.458" v="111"/>
          <ac:picMkLst>
            <pc:docMk/>
            <pc:sldMk cId="2212836918" sldId="889"/>
            <ac:picMk id="18" creationId="{46468656-B223-3358-FA8A-F8FD6656DC8A}"/>
          </ac:picMkLst>
        </pc:picChg>
      </pc:sldChg>
      <pc:sldChg chg="addSp delSp modSp mod modTransition modAnim modNotesTx">
        <pc:chgData name="Vickers, Libby" userId="e250baef-1418-4325-b620-0f9540a0387b" providerId="ADAL" clId="{ED0F5FE7-49C0-42EB-99FC-01B32F7AC2AA}" dt="2023-06-30T23:24:29.458" v="111"/>
        <pc:sldMkLst>
          <pc:docMk/>
          <pc:sldMk cId="1811934007" sldId="890"/>
        </pc:sldMkLst>
        <pc:picChg chg="add del mod">
          <ac:chgData name="Vickers, Libby" userId="e250baef-1418-4325-b620-0f9540a0387b" providerId="ADAL" clId="{ED0F5FE7-49C0-42EB-99FC-01B32F7AC2AA}" dt="2023-06-30T23:17:10.105" v="108"/>
          <ac:picMkLst>
            <pc:docMk/>
            <pc:sldMk cId="1811934007" sldId="890"/>
            <ac:picMk id="10" creationId="{19BB6680-196E-EDB4-92D6-25D43A017717}"/>
          </ac:picMkLst>
        </pc:picChg>
        <pc:picChg chg="add mod">
          <ac:chgData name="Vickers, Libby" userId="e250baef-1418-4325-b620-0f9540a0387b" providerId="ADAL" clId="{ED0F5FE7-49C0-42EB-99FC-01B32F7AC2AA}" dt="2023-06-30T23:24:29.458" v="111"/>
          <ac:picMkLst>
            <pc:docMk/>
            <pc:sldMk cId="1811934007" sldId="890"/>
            <ac:picMk id="18" creationId="{8392558D-96FF-F805-F7A6-4155489C001C}"/>
          </ac:picMkLst>
        </pc:picChg>
        <pc:picChg chg="del ord">
          <ac:chgData name="Vickers, Libby" userId="e250baef-1418-4325-b620-0f9540a0387b" providerId="ADAL" clId="{ED0F5FE7-49C0-42EB-99FC-01B32F7AC2AA}" dt="2023-06-30T22:55:15.653" v="52"/>
          <ac:picMkLst>
            <pc:docMk/>
            <pc:sldMk cId="1811934007" sldId="890"/>
            <ac:picMk id="21" creationId="{D455488C-98C5-385A-20FE-59D0909C042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9455E-615B-5344-A4F7-C4D95A45ACAE}" type="datetimeFigureOut">
              <a:rPr lang="en-US" smtClean="0"/>
              <a:t>6/30/2023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9A413-938C-544F-8A29-8074E2BC8166}" type="slidenum">
              <a:rPr lang="en-US" smtClean="0"/>
              <a:t>‹#›</a:t>
            </a:fld>
            <a:endParaRPr lang="en-US"/>
          </a:p>
        </p:txBody>
      </p:sp>
    </p:spTree>
    <p:extLst>
      <p:ext uri="{BB962C8B-B14F-4D97-AF65-F5344CB8AC3E}">
        <p14:creationId xmlns:p14="http://schemas.microsoft.com/office/powerpoint/2010/main" val="89455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cs typeface="Calibri"/>
              </a:rPr>
              <a:t>MyLegion.org is  a member’s web application for American Legion and Sons of the American Legion members.  This secure website provides membership information, member management and resources.</a:t>
            </a:r>
          </a:p>
          <a:p>
            <a:endParaRPr lang="en-US"/>
          </a:p>
        </p:txBody>
      </p:sp>
      <p:sp>
        <p:nvSpPr>
          <p:cNvPr id="4" name="Slide Number Placeholder 3"/>
          <p:cNvSpPr>
            <a:spLocks noGrp="1"/>
          </p:cNvSpPr>
          <p:nvPr>
            <p:ph type="sldNum" sz="quarter" idx="5"/>
          </p:nvPr>
        </p:nvSpPr>
        <p:spPr/>
        <p:txBody>
          <a:bodyPr/>
          <a:lstStyle/>
          <a:p>
            <a:fld id="{DED9A413-938C-544F-8A29-8074E2BC8166}" type="slidenum">
              <a:rPr lang="en-US" smtClean="0"/>
              <a:t>1</a:t>
            </a:fld>
            <a:endParaRPr lang="en-US"/>
          </a:p>
        </p:txBody>
      </p:sp>
    </p:spTree>
    <p:extLst>
      <p:ext uri="{BB962C8B-B14F-4D97-AF65-F5344CB8AC3E}">
        <p14:creationId xmlns:p14="http://schemas.microsoft.com/office/powerpoint/2010/main" val="4101333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Successful registration opens the MyLegion Home page that also provides links to legion.org. </a:t>
            </a:r>
          </a:p>
          <a:p>
            <a:endParaRPr lang="en-US" i="0"/>
          </a:p>
          <a:p>
            <a:pPr marL="0" marR="0" lvl="0" indent="0" algn="l" defTabSz="457200" rtl="0" eaLnBrk="1" fontAlgn="auto" latinLnBrk="0" hangingPunct="1">
              <a:lnSpc>
                <a:spcPct val="100000"/>
              </a:lnSpc>
              <a:spcBef>
                <a:spcPts val="0"/>
              </a:spcBef>
              <a:spcAft>
                <a:spcPts val="0"/>
              </a:spcAft>
              <a:buClrTx/>
              <a:buSzTx/>
              <a:buFontTx/>
              <a:buNone/>
              <a:tabLst/>
              <a:defRPr/>
            </a:pPr>
            <a:r>
              <a:rPr lang="en-US" i="0"/>
              <a:t>Click My Account to view and manage information on file for your membership record, at national headquarters.  </a:t>
            </a:r>
          </a:p>
          <a:p>
            <a:endParaRPr lang="en-US" i="0"/>
          </a:p>
          <a:p>
            <a:endParaRPr lang="en-US"/>
          </a:p>
        </p:txBody>
      </p:sp>
      <p:sp>
        <p:nvSpPr>
          <p:cNvPr id="4" name="Slide Number Placeholder 3"/>
          <p:cNvSpPr>
            <a:spLocks noGrp="1"/>
          </p:cNvSpPr>
          <p:nvPr>
            <p:ph type="sldNum" sz="quarter" idx="5"/>
          </p:nvPr>
        </p:nvSpPr>
        <p:spPr/>
        <p:txBody>
          <a:bodyPr/>
          <a:lstStyle/>
          <a:p>
            <a:fld id="{DED9A413-938C-544F-8A29-8074E2BC8166}" type="slidenum">
              <a:rPr lang="en-US" smtClean="0"/>
              <a:t>10</a:t>
            </a:fld>
            <a:endParaRPr lang="en-US"/>
          </a:p>
        </p:txBody>
      </p:sp>
    </p:spTree>
    <p:extLst>
      <p:ext uri="{BB962C8B-B14F-4D97-AF65-F5344CB8AC3E}">
        <p14:creationId xmlns:p14="http://schemas.microsoft.com/office/powerpoint/2010/main" val="471654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Account provides membership details and other online tools.  Learn more about managing your account using online help resources. </a:t>
            </a:r>
            <a:r>
              <a:rPr lang="en-US" i="0" dirty="0"/>
              <a:t>&lt;1&gt;</a:t>
            </a:r>
            <a:endParaRPr lang="en-US" dirty="0"/>
          </a:p>
          <a:p>
            <a:endParaRPr lang="en-US" dirty="0"/>
          </a:p>
          <a:p>
            <a:r>
              <a:rPr lang="en-US" i="0" dirty="0"/>
              <a:t>Adjutants and Commanders will have an additional My Groups menu.  &lt;2&gt;</a:t>
            </a:r>
          </a:p>
          <a:p>
            <a:endParaRPr lang="en-US" i="0" dirty="0"/>
          </a:p>
          <a:p>
            <a:r>
              <a:rPr lang="en-US" i="0" dirty="0"/>
              <a:t>Beginning July 1, 2023, Legion and SAL members can renew 2024 membership. When your membership is eligible for renewal you can renew through MyLegion.  Click on Renew Now or Pay Now to proceed to online renewal. </a:t>
            </a:r>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11</a:t>
            </a:fld>
            <a:endParaRPr lang="en-US"/>
          </a:p>
        </p:txBody>
      </p:sp>
    </p:spTree>
    <p:extLst>
      <p:ext uri="{BB962C8B-B14F-4D97-AF65-F5344CB8AC3E}">
        <p14:creationId xmlns:p14="http://schemas.microsoft.com/office/powerpoint/2010/main" val="212016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MyLegion help offers step by step instructions, videos, and training presentations for both member management and officer tools.  </a:t>
            </a:r>
          </a:p>
          <a:p>
            <a:endParaRPr lang="en-US" i="0"/>
          </a:p>
        </p:txBody>
      </p:sp>
      <p:sp>
        <p:nvSpPr>
          <p:cNvPr id="4" name="Slide Number Placeholder 3"/>
          <p:cNvSpPr>
            <a:spLocks noGrp="1"/>
          </p:cNvSpPr>
          <p:nvPr>
            <p:ph type="sldNum" sz="quarter" idx="5"/>
          </p:nvPr>
        </p:nvSpPr>
        <p:spPr/>
        <p:txBody>
          <a:bodyPr/>
          <a:lstStyle/>
          <a:p>
            <a:fld id="{A3928372-687C-2D47-B721-3F134B506727}" type="slidenum">
              <a:rPr lang="en-US" smtClean="0"/>
              <a:pPr/>
              <a:t>12</a:t>
            </a:fld>
            <a:endParaRPr lang="en-US"/>
          </a:p>
        </p:txBody>
      </p:sp>
    </p:spTree>
    <p:extLst>
      <p:ext uri="{BB962C8B-B14F-4D97-AF65-F5344CB8AC3E}">
        <p14:creationId xmlns:p14="http://schemas.microsoft.com/office/powerpoint/2010/main" val="249851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2565400" cy="1924050"/>
          </a:xfrm>
        </p:spPr>
      </p:sp>
      <p:sp>
        <p:nvSpPr>
          <p:cNvPr id="3" name="Notes Placeholder 2"/>
          <p:cNvSpPr>
            <a:spLocks noGrp="1"/>
          </p:cNvSpPr>
          <p:nvPr>
            <p:ph type="body" idx="1"/>
          </p:nvPr>
        </p:nvSpPr>
        <p:spPr/>
        <p:txBody>
          <a:bodyPr>
            <a:normAutofit/>
          </a:bodyPr>
          <a:lstStyle/>
          <a:p>
            <a:r>
              <a:rPr lang="en-US" i="0"/>
              <a:t>Your National support staff is available Monday through Friday, 8-4:30pm Eastern. </a:t>
            </a:r>
          </a:p>
        </p:txBody>
      </p:sp>
      <p:sp>
        <p:nvSpPr>
          <p:cNvPr id="4" name="Slide Number Placeholder 3"/>
          <p:cNvSpPr>
            <a:spLocks noGrp="1"/>
          </p:cNvSpPr>
          <p:nvPr>
            <p:ph type="sldNum" sz="quarter" idx="10"/>
          </p:nvPr>
        </p:nvSpPr>
        <p:spPr/>
        <p:txBody>
          <a:bodyPr/>
          <a:lstStyle/>
          <a:p>
            <a:fld id="{D036382D-CA15-4310-87D6-2FE45D726FE4}" type="slidenum">
              <a:rPr lang="en-US" smtClean="0"/>
              <a:pPr/>
              <a:t>13</a:t>
            </a:fld>
            <a:endParaRPr lang="en-US"/>
          </a:p>
        </p:txBody>
      </p:sp>
    </p:spTree>
    <p:extLst>
      <p:ext uri="{BB962C8B-B14F-4D97-AF65-F5344CB8AC3E}">
        <p14:creationId xmlns:p14="http://schemas.microsoft.com/office/powerpoint/2010/main" val="2512981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MyLegion accounts are to be registered with the email address on your membership record.</a:t>
            </a:r>
          </a:p>
          <a:p>
            <a:endParaRPr lang="en-US"/>
          </a:p>
          <a:p>
            <a:r>
              <a:rPr lang="en-US"/>
              <a:t>&lt;1&gt; One MyLegion account provides access to all your membership.  Membership details for both The American Legion and Sons of the American Legion are included in one account, along with any administrative access provided to adjutants and commanders.  </a:t>
            </a:r>
          </a:p>
          <a:p>
            <a:endParaRPr lang="en-US" sz="1200" kern="1200">
              <a:solidFill>
                <a:schemeClr val="tx1"/>
              </a:solidFill>
              <a:latin typeface="+mn-lt"/>
              <a:ea typeface="+mn-ea"/>
              <a:cs typeface="+mn-cs"/>
            </a:endParaRPr>
          </a:p>
          <a:p>
            <a:pPr marR="0" fontAlgn="base">
              <a:spcBef>
                <a:spcPts val="0"/>
              </a:spcBef>
              <a:spcAft>
                <a:spcPts val="0"/>
              </a:spcAft>
            </a:pPr>
            <a:r>
              <a:rPr lang="en-US" altLang="en-US" sz="1200" kern="1200">
                <a:solidFill>
                  <a:schemeClr val="tx1"/>
                </a:solidFill>
                <a:latin typeface="+mn-lt"/>
                <a:ea typeface="+mn-ea"/>
                <a:cs typeface="+mn-cs"/>
              </a:rPr>
              <a:t>&lt;2&gt; Post and Squadron membership is accessed through your individual MyLegion account.  </a:t>
            </a:r>
          </a:p>
          <a:p>
            <a:pPr marR="0" fontAlgn="base">
              <a:spcBef>
                <a:spcPts val="0"/>
              </a:spcBef>
              <a:spcAft>
                <a:spcPts val="0"/>
              </a:spcAft>
            </a:pPr>
            <a:endParaRPr lang="en-US" altLang="en-US" sz="1200" kern="1200">
              <a:solidFill>
                <a:schemeClr val="tx1"/>
              </a:solidFill>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altLang="en-US" sz="1200" kern="1200">
                <a:solidFill>
                  <a:schemeClr val="tx1"/>
                </a:solidFill>
                <a:latin typeface="+mn-lt"/>
                <a:ea typeface="+mn-ea"/>
                <a:cs typeface="+mn-cs"/>
              </a:rPr>
              <a:t>&lt;3&gt; The Email used during registration must be on your membership record on file at National HQs.  Registering with an email not listed as your primary email will not provide access to membership details or leadership resources.</a:t>
            </a:r>
          </a:p>
          <a:p>
            <a:pPr marR="0" fontAlgn="base">
              <a:spcBef>
                <a:spcPts val="0"/>
              </a:spcBef>
              <a:spcAft>
                <a:spcPts val="0"/>
              </a:spcAft>
            </a:pPr>
            <a:endParaRPr lang="en-US" altLang="en-US" sz="1200" kern="120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2</a:t>
            </a:fld>
            <a:endParaRPr lang="en-US"/>
          </a:p>
        </p:txBody>
      </p:sp>
    </p:spTree>
    <p:extLst>
      <p:ext uri="{BB962C8B-B14F-4D97-AF65-F5344CB8AC3E}">
        <p14:creationId xmlns:p14="http://schemas.microsoft.com/office/powerpoint/2010/main" val="4285487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registering an account, you may want to verify your email address is correct on your membership record with your post or department leadership.  All MyLegion accounts are to be registered with the primary email address.  Registering without the email on your membership record will create an account with no member details.</a:t>
            </a:r>
          </a:p>
          <a:p>
            <a:endParaRPr lang="en-US"/>
          </a:p>
          <a:p>
            <a:r>
              <a:rPr lang="en-US"/>
              <a:t>&lt;1&gt; Have your email browser open and ready to receive an email.  During registration, a one-time password will be sent to complete the last step of registration with email verification.  </a:t>
            </a:r>
          </a:p>
          <a:p>
            <a:pPr marR="0" fontAlgn="base">
              <a:spcBef>
                <a:spcPts val="0"/>
              </a:spcBef>
              <a:spcAft>
                <a:spcPts val="0"/>
              </a:spcAft>
            </a:pPr>
            <a:endParaRPr lang="en-US" altLang="en-US" sz="1200" kern="1200">
              <a:solidFill>
                <a:schemeClr val="tx1"/>
              </a:solidFill>
              <a:latin typeface="+mn-lt"/>
              <a:ea typeface="+mn-ea"/>
              <a:cs typeface="+mn-cs"/>
            </a:endParaRPr>
          </a:p>
          <a:p>
            <a:pPr marR="0" fontAlgn="base">
              <a:spcBef>
                <a:spcPts val="0"/>
              </a:spcBef>
              <a:spcAft>
                <a:spcPts val="0"/>
              </a:spcAft>
            </a:pPr>
            <a:r>
              <a:rPr lang="en-US" altLang="en-US" sz="1200" kern="1200">
                <a:solidFill>
                  <a:schemeClr val="tx1"/>
                </a:solidFill>
                <a:latin typeface="+mn-lt"/>
                <a:ea typeface="+mn-ea"/>
                <a:cs typeface="+mn-cs"/>
              </a:rPr>
              <a:t>&lt;2&gt;Be prepared to create a password.  Password requirements include:  &lt;3&gt; 1 Uppercase letter, &lt;4&gt; 1 Lowercase letter, &lt;5&gt; 1 Number, &lt;6&gt;   1 symbol, and &lt;7&gt; have an eight (8) character minimum.</a:t>
            </a:r>
          </a:p>
          <a:p>
            <a:pPr marR="0" fontAlgn="base">
              <a:spcBef>
                <a:spcPts val="0"/>
              </a:spcBef>
              <a:spcAft>
                <a:spcPts val="0"/>
              </a:spcAft>
            </a:pPr>
            <a:endParaRPr lang="en-US" altLang="en-US" sz="1200" kern="120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3</a:t>
            </a:fld>
            <a:endParaRPr lang="en-US"/>
          </a:p>
        </p:txBody>
      </p:sp>
    </p:spTree>
    <p:extLst>
      <p:ext uri="{BB962C8B-B14F-4D97-AF65-F5344CB8AC3E}">
        <p14:creationId xmlns:p14="http://schemas.microsoft.com/office/powerpoint/2010/main" val="2938136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i="0">
                <a:cs typeface="Calibri"/>
              </a:rPr>
              <a:t>The American Legion National website is legion.org.  Located at the top of the page is a link for MyLegion.</a:t>
            </a:r>
          </a:p>
        </p:txBody>
      </p:sp>
      <p:sp>
        <p:nvSpPr>
          <p:cNvPr id="4" name="Slide Number Placeholder 3"/>
          <p:cNvSpPr>
            <a:spLocks noGrp="1"/>
          </p:cNvSpPr>
          <p:nvPr>
            <p:ph type="sldNum" sz="quarter" idx="5"/>
          </p:nvPr>
        </p:nvSpPr>
        <p:spPr/>
        <p:txBody>
          <a:bodyPr/>
          <a:lstStyle/>
          <a:p>
            <a:fld id="{DED9A413-938C-544F-8A29-8074E2BC8166}" type="slidenum">
              <a:rPr lang="en-US" smtClean="0"/>
              <a:t>4</a:t>
            </a:fld>
            <a:endParaRPr lang="en-US"/>
          </a:p>
        </p:txBody>
      </p:sp>
    </p:spTree>
    <p:extLst>
      <p:ext uri="{BB962C8B-B14F-4D97-AF65-F5344CB8AC3E}">
        <p14:creationId xmlns:p14="http://schemas.microsoft.com/office/powerpoint/2010/main" val="162342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i="0">
                <a:cs typeface="Calibri"/>
              </a:rPr>
              <a:t>In the upper right, click Register. </a:t>
            </a:r>
            <a:r>
              <a:rPr lang="en-US" sz="1000"/>
              <a:t>Notice, there may be additional places to access the same tool.  </a:t>
            </a:r>
          </a:p>
        </p:txBody>
      </p:sp>
      <p:sp>
        <p:nvSpPr>
          <p:cNvPr id="4" name="Slide Number Placeholder 3"/>
          <p:cNvSpPr>
            <a:spLocks noGrp="1"/>
          </p:cNvSpPr>
          <p:nvPr>
            <p:ph type="sldNum" sz="quarter" idx="5"/>
          </p:nvPr>
        </p:nvSpPr>
        <p:spPr/>
        <p:txBody>
          <a:bodyPr/>
          <a:lstStyle/>
          <a:p>
            <a:fld id="{DED9A413-938C-544F-8A29-8074E2BC8166}" type="slidenum">
              <a:rPr lang="en-US" smtClean="0"/>
              <a:t>5</a:t>
            </a:fld>
            <a:endParaRPr lang="en-US"/>
          </a:p>
        </p:txBody>
      </p:sp>
    </p:spTree>
    <p:extLst>
      <p:ext uri="{BB962C8B-B14F-4D97-AF65-F5344CB8AC3E}">
        <p14:creationId xmlns:p14="http://schemas.microsoft.com/office/powerpoint/2010/main" val="1671540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first step is to enter an email address.   An email is required.  Have your email open during registration to receive a verification code.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&lt;1&gt; If  you do not have an email address do not proceed.  Click cancel.  Create an email and contact your post adjutant, department headquarters or national customer service prior to registering an account.  </a:t>
            </a:r>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6</a:t>
            </a:fld>
            <a:endParaRPr lang="en-US"/>
          </a:p>
        </p:txBody>
      </p:sp>
    </p:spTree>
    <p:extLst>
      <p:ext uri="{BB962C8B-B14F-4D97-AF65-F5344CB8AC3E}">
        <p14:creationId xmlns:p14="http://schemas.microsoft.com/office/powerpoint/2010/main" val="3686200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you will be asked to verify you have access to the email address.  </a:t>
            </a:r>
          </a:p>
          <a:p>
            <a:endParaRPr lang="en-US" dirty="0"/>
          </a:p>
          <a:p>
            <a:r>
              <a:rPr lang="en-US" dirty="0"/>
              <a:t>&lt;1&gt; Do not close this window.  Return to your email to retrieve a one-time password.  This message comes from The American Legion Identify Provider.  Check your Spam or Junk folders if you do not see the message within 10-15 seconds.  The email will be sent  immediately.  &lt;2&gt;  There is a 2-minute time period to enter the one-time password and verify.  This step ensures that  you have access to the email address associated with this account.</a:t>
            </a: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7</a:t>
            </a:fld>
            <a:endParaRPr lang="en-US"/>
          </a:p>
        </p:txBody>
      </p:sp>
    </p:spTree>
    <p:extLst>
      <p:ext uri="{BB962C8B-B14F-4D97-AF65-F5344CB8AC3E}">
        <p14:creationId xmlns:p14="http://schemas.microsoft.com/office/powerpoint/2010/main" val="3055653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Members will receive a welcome window to complete the final step, create a password.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username defaults to the email address entered.  It is recommended to leave the email address as your username.  However, you can update the username in this window by updating it in the Username field.  When creating a username, try to use something unique.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&lt;1&gt; Two-factor authentication is an extra layer of security to ensure that you're the only person who can access your account, even if someone knows your password. This extra security measure requires you to verify your identity using a randomized code we’ll email you each time you attempt to log in.  Applying this feature is available when you first create your account.  It can be added or removed later through your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“Next” to proceed.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8</a:t>
            </a:fld>
            <a:endParaRPr lang="en-US"/>
          </a:p>
        </p:txBody>
      </p:sp>
    </p:spTree>
    <p:extLst>
      <p:ext uri="{BB962C8B-B14F-4D97-AF65-F5344CB8AC3E}">
        <p14:creationId xmlns:p14="http://schemas.microsoft.com/office/powerpoint/2010/main" val="3600465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Members of The American Legion and Sons of the American Legion should not proceed if this window appears.  Continuing will not connect to your membership details.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The email address entered,  must match what is on file at national headquarters.   Members should &lt;1&gt; Double check how the email address was entered. Was it entered correctly?   If not, cancel and try again.    &lt;2&gt; If it is entered correctly, click Cancel and contact your local or department leadership or national customer service to update your primary email address.   </a:t>
            </a:r>
          </a:p>
        </p:txBody>
      </p:sp>
      <p:sp>
        <p:nvSpPr>
          <p:cNvPr id="4" name="Slide Number Placeholder 3"/>
          <p:cNvSpPr>
            <a:spLocks noGrp="1"/>
          </p:cNvSpPr>
          <p:nvPr>
            <p:ph type="sldNum" sz="quarter" idx="5"/>
          </p:nvPr>
        </p:nvSpPr>
        <p:spPr/>
        <p:txBody>
          <a:bodyPr/>
          <a:lstStyle/>
          <a:p>
            <a:fld id="{DED9A413-938C-544F-8A29-8074E2BC8166}" type="slidenum">
              <a:rPr lang="en-US" smtClean="0"/>
              <a:t>9</a:t>
            </a:fld>
            <a:endParaRPr lang="en-US"/>
          </a:p>
        </p:txBody>
      </p:sp>
    </p:spTree>
    <p:extLst>
      <p:ext uri="{BB962C8B-B14F-4D97-AF65-F5344CB8AC3E}">
        <p14:creationId xmlns:p14="http://schemas.microsoft.com/office/powerpoint/2010/main" val="24060278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noAutofit/>
          </a:bodyPr>
          <a:lstStyle>
            <a:lvl1pPr marL="0" indent="0" algn="ctr">
              <a:buNone/>
              <a:defRPr sz="3600" i="1">
                <a:solidFill>
                  <a:srgbClr val="F9C51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059634-5AA4-F94E-A8DB-69439DC0F0BA}"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D9735A1A-DD54-D645-889B-B50D22480D53}"/>
              </a:ext>
            </a:extLst>
          </p:cNvPr>
          <p:cNvPicPr>
            <a:picLocks noChangeAspect="1"/>
          </p:cNvPicPr>
          <p:nvPr userDrawn="1"/>
        </p:nvPicPr>
        <p:blipFill>
          <a:blip r:embed="rId3"/>
          <a:stretch>
            <a:fillRect/>
          </a:stretch>
        </p:blipFill>
        <p:spPr>
          <a:xfrm>
            <a:off x="4175573" y="335308"/>
            <a:ext cx="792853" cy="8255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57190">
        <p:fade/>
      </p:transition>
    </mc:Choice>
    <mc:Fallback>
      <p:transition spd="med" advTm="5719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238989"/>
            <a:ext cx="5486400" cy="34885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57190">
        <p:fade/>
      </p:transition>
    </mc:Choice>
    <mc:Fallback>
      <p:transition spd="med" advTm="5719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2400"/>
            </a:lvl1pPr>
            <a:lvl2pPr>
              <a:defRPr sz="2000"/>
            </a:lvl2pPr>
            <a:lvl3pPr>
              <a:defRPr sz="1800"/>
            </a:lvl3pPr>
            <a:lvl4pPr>
              <a:buNone/>
              <a:defRPr/>
            </a:lvl4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57190">
        <p:fade/>
      </p:transition>
    </mc:Choice>
    <mc:Fallback>
      <p:transition spd="med" advTm="5719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0578"/>
            <a:ext cx="2057400" cy="49955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30578"/>
            <a:ext cx="6019800" cy="4995585"/>
          </a:xfrm>
        </p:spPr>
        <p:txBody>
          <a:bodyPr vert="eaVert"/>
          <a:lstStyle>
            <a:lvl1pPr marL="342900" marR="0" indent="-342900" algn="l" defTabSz="457200" rtl="0" eaLnBrk="1" fontAlgn="auto" latinLnBrk="0" hangingPunct="1">
              <a:lnSpc>
                <a:spcPct val="100000"/>
              </a:lnSpc>
              <a:spcBef>
                <a:spcPct val="20000"/>
              </a:spcBef>
              <a:spcAft>
                <a:spcPts val="0"/>
              </a:spcAft>
              <a:buClr>
                <a:srgbClr val="002C54"/>
              </a:buClr>
              <a:buSzTx/>
              <a:buFont typeface="Wingdings" pitchFamily="2" charset="2"/>
              <a:buChar char="§"/>
              <a:tabLst/>
              <a:defRPr sz="2400"/>
            </a:lvl1pPr>
            <a:lvl2pPr marL="742950" marR="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sz="2000"/>
            </a:lvl2pPr>
            <a:lvl3pPr marL="1257300" marR="0" indent="-342900" algn="l" defTabSz="457200" rtl="0" eaLnBrk="1" fontAlgn="auto" latinLnBrk="0" hangingPunct="1">
              <a:lnSpc>
                <a:spcPct val="100000"/>
              </a:lnSpc>
              <a:spcBef>
                <a:spcPct val="20000"/>
              </a:spcBef>
              <a:spcAft>
                <a:spcPts val="0"/>
              </a:spcAft>
              <a:buClr>
                <a:srgbClr val="F9C51A"/>
              </a:buClr>
              <a:buSzTx/>
              <a:buFont typeface="Apple Symbols" panose="02000000000000000000" pitchFamily="2" charset="-79"/>
              <a:buChar char="≫"/>
              <a:tabLst/>
              <a:defRPr sz="180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57190">
        <p:fade/>
      </p:transition>
    </mc:Choice>
    <mc:Fallback>
      <p:transition spd="med" advTm="5719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6E257-1C38-3A4A-8615-CC132D91EB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F06DE1-01D6-0F4F-8CF7-CB76205481F5}"/>
              </a:ext>
            </a:extLst>
          </p:cNvPr>
          <p:cNvSpPr>
            <a:spLocks noGrp="1"/>
          </p:cNvSpPr>
          <p:nvPr>
            <p:ph type="dt" sz="half" idx="10"/>
          </p:nvPr>
        </p:nvSpPr>
        <p:spPr/>
        <p:txBody>
          <a:bodyPr/>
          <a:lstStyle/>
          <a:p>
            <a:fld id="{E4059634-5AA4-F94E-A8DB-69439DC0F0BA}" type="datetimeFigureOut">
              <a:rPr lang="en-US" smtClean="0"/>
              <a:t>6/30/2023</a:t>
            </a:fld>
            <a:endParaRPr lang="en-US"/>
          </a:p>
        </p:txBody>
      </p:sp>
      <p:sp>
        <p:nvSpPr>
          <p:cNvPr id="4" name="Footer Placeholder 3">
            <a:extLst>
              <a:ext uri="{FF2B5EF4-FFF2-40B4-BE49-F238E27FC236}">
                <a16:creationId xmlns:a16="http://schemas.microsoft.com/office/drawing/2014/main" id="{262768E4-723E-5649-A732-043FAC17C1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779B48-1949-804C-A4B7-1EA8AC506BA9}"/>
              </a:ext>
            </a:extLst>
          </p:cNvPr>
          <p:cNvSpPr>
            <a:spLocks noGrp="1"/>
          </p:cNvSpPr>
          <p:nvPr>
            <p:ph type="sldNum" sz="quarter" idx="12"/>
          </p:nvPr>
        </p:nvSpPr>
        <p:spPr/>
        <p:txBody>
          <a:bodyPr/>
          <a:lstStyle/>
          <a:p>
            <a:fld id="{9CAF9611-7A6F-B745-89CC-4FBE270A9568}" type="slidenum">
              <a:rPr lang="en-US" smtClean="0"/>
              <a:t>‹#›</a:t>
            </a:fld>
            <a:endParaRPr lang="en-US"/>
          </a:p>
        </p:txBody>
      </p:sp>
    </p:spTree>
    <p:extLst>
      <p:ext uri="{BB962C8B-B14F-4D97-AF65-F5344CB8AC3E}">
        <p14:creationId xmlns:p14="http://schemas.microsoft.com/office/powerpoint/2010/main" val="3554656460"/>
      </p:ext>
    </p:extLst>
  </p:cSld>
  <p:clrMapOvr>
    <a:masterClrMapping/>
  </p:clrMapOvr>
  <mc:AlternateContent xmlns:mc="http://schemas.openxmlformats.org/markup-compatibility/2006">
    <mc:Choice xmlns:p14="http://schemas.microsoft.com/office/powerpoint/2010/main" Requires="p14">
      <p:transition spd="med" p14:dur="700" advTm="57190">
        <p:fade/>
      </p:transition>
    </mc:Choice>
    <mc:Fallback>
      <p:transition spd="med" advTm="5719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57190">
        <p:fade/>
      </p:transition>
    </mc:Choice>
    <mc:Fallback>
      <p:transition spd="med" advTm="5719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059634-5AA4-F94E-A8DB-69439DC0F0BA}"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57190">
        <p:fade/>
      </p:transition>
    </mc:Choice>
    <mc:Fallback>
      <p:transition spd="med" advTm="5719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423773"/>
            <a:ext cx="40386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2423773"/>
            <a:ext cx="40386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fld id="{E4059634-5AA4-F94E-A8DB-69439DC0F0BA}"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57190">
        <p:fade/>
      </p:transition>
    </mc:Choice>
    <mc:Fallback>
      <p:transition spd="med" advTm="5719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04553"/>
            <a:ext cx="4040188"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04553"/>
            <a:ext cx="4041775"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Date Placeholder 6"/>
          <p:cNvSpPr>
            <a:spLocks noGrp="1"/>
          </p:cNvSpPr>
          <p:nvPr>
            <p:ph type="dt" sz="half" idx="10"/>
          </p:nvPr>
        </p:nvSpPr>
        <p:spPr/>
        <p:txBody>
          <a:bodyPr/>
          <a:lstStyle/>
          <a:p>
            <a:fld id="{E4059634-5AA4-F94E-A8DB-69439DC0F0BA}" type="datetimeFigureOut">
              <a:rPr lang="en-US" smtClean="0"/>
              <a:t>6/30/2023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57190">
        <p:fade/>
      </p:transition>
    </mc:Choice>
    <mc:Fallback>
      <p:transition spd="med" advTm="5719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059634-5AA4-F94E-A8DB-69439DC0F0BA}" type="datetimeFigureOut">
              <a:rPr lang="en-US" smtClean="0"/>
              <a:t>6/30/2023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57190">
        <p:fade/>
      </p:transition>
    </mc:Choice>
    <mc:Fallback>
      <p:transition spd="med" advTm="5719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59634-5AA4-F94E-A8DB-69439DC0F0BA}" type="datetimeFigureOut">
              <a:rPr lang="en-US" smtClean="0"/>
              <a:t>6/30/2023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57190">
        <p:fade/>
      </p:transition>
    </mc:Choice>
    <mc:Fallback>
      <p:transition spd="med" advTm="5719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35100"/>
            <a:ext cx="3008313" cy="1162050"/>
          </a:xfrm>
        </p:spPr>
        <p:txBody>
          <a:bodyPr anchor="t"/>
          <a:lstStyle>
            <a:lvl1pPr algn="l">
              <a:defRPr sz="2400" b="1"/>
            </a:lvl1pPr>
          </a:lstStyle>
          <a:p>
            <a:r>
              <a:rPr lang="en-US"/>
              <a:t>Click to edit Master title style</a:t>
            </a:r>
          </a:p>
        </p:txBody>
      </p:sp>
      <p:sp>
        <p:nvSpPr>
          <p:cNvPr id="3" name="Content Placeholder 2"/>
          <p:cNvSpPr>
            <a:spLocks noGrp="1"/>
          </p:cNvSpPr>
          <p:nvPr>
            <p:ph idx="1"/>
          </p:nvPr>
        </p:nvSpPr>
        <p:spPr>
          <a:xfrm>
            <a:off x="3575050" y="1435100"/>
            <a:ext cx="5111750" cy="4691063"/>
          </a:xfrm>
        </p:spPr>
        <p:txBody>
          <a:bodyPr/>
          <a:lstStyle>
            <a:lvl1pPr>
              <a:defRPr sz="2400"/>
            </a:lvl1pPr>
            <a:lvl2pPr>
              <a:defRPr sz="20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0" y="2694802"/>
            <a:ext cx="3008313" cy="3431361"/>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57190">
        <p:fade/>
      </p:transition>
    </mc:Choice>
    <mc:Fallback>
      <p:transition spd="med" advTm="5719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61914"/>
            <a:ext cx="8229600" cy="745306"/>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2196790"/>
            <a:ext cx="8229600" cy="392937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59634-5AA4-F94E-A8DB-69439DC0F0BA}" type="datetimeFigureOut">
              <a:rPr lang="en-US" smtClean="0"/>
              <a:t>6/30/2023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F9611-7A6F-B745-89CC-4FBE270A9568}"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3E8A552C-A0CD-CC43-AFA1-342DFB04773C}"/>
              </a:ext>
            </a:extLst>
          </p:cNvPr>
          <p:cNvPicPr>
            <a:picLocks noChangeAspect="1"/>
          </p:cNvPicPr>
          <p:nvPr userDrawn="1"/>
        </p:nvPicPr>
        <p:blipFill>
          <a:blip r:embed="rId15"/>
          <a:stretch>
            <a:fillRect/>
          </a:stretch>
        </p:blipFill>
        <p:spPr>
          <a:xfrm>
            <a:off x="217358" y="196486"/>
            <a:ext cx="715756" cy="74530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mc:AlternateContent xmlns:mc="http://schemas.openxmlformats.org/markup-compatibility/2006">
    <mc:Choice xmlns:p14="http://schemas.microsoft.com/office/powerpoint/2010/main" Requires="p14">
      <p:transition spd="med" p14:dur="700" advTm="57190">
        <p:fade/>
      </p:transition>
    </mc:Choice>
    <mc:Fallback>
      <p:transition spd="med" advTm="57190">
        <p:fade/>
      </p:transition>
    </mc:Fallback>
  </mc:AlternateContent>
  <p:txStyles>
    <p:titleStyle>
      <a:lvl1pPr algn="ctr" defTabSz="457200" rtl="0" eaLnBrk="1" latinLnBrk="0" hangingPunct="1">
        <a:spcBef>
          <a:spcPct val="0"/>
        </a:spcBef>
        <a:buNone/>
        <a:defRPr sz="3600" b="1" kern="1200">
          <a:solidFill>
            <a:schemeClr val="tx2"/>
          </a:solidFill>
          <a:latin typeface="Helvetica" pitchFamily="2" charset="0"/>
          <a:ea typeface="+mj-ea"/>
          <a:cs typeface="+mj-cs"/>
        </a:defRPr>
      </a:lvl1pPr>
    </p:titleStyle>
    <p:bodyStyle>
      <a:lvl1pPr marL="342900" indent="-342900" algn="l" defTabSz="457200" rtl="0" eaLnBrk="1" latinLnBrk="0" hangingPunct="1">
        <a:spcBef>
          <a:spcPct val="20000"/>
        </a:spcBef>
        <a:buClr>
          <a:schemeClr val="tx2"/>
        </a:buClr>
        <a:buFont typeface="Wingdings" pitchFamily="2" charset="2"/>
        <a:buChar char="§"/>
        <a:defRPr sz="2400" kern="1200">
          <a:solidFill>
            <a:schemeClr val="tx1"/>
          </a:solidFill>
          <a:latin typeface="Helvetica" pitchFamily="2"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Helvetica" pitchFamily="2" charset="0"/>
          <a:ea typeface="+mn-ea"/>
          <a:cs typeface="+mn-cs"/>
        </a:defRPr>
      </a:lvl2pPr>
      <a:lvl3pPr marL="1257300" indent="-342900" algn="l" defTabSz="457200" rtl="0" eaLnBrk="1" latinLnBrk="0" hangingPunct="1">
        <a:spcBef>
          <a:spcPct val="20000"/>
        </a:spcBef>
        <a:buClr>
          <a:schemeClr val="accent6"/>
        </a:buClr>
        <a:buFont typeface="Apple Symbols" panose="02000000000000000000" pitchFamily="2" charset="-79"/>
        <a:buChar char="≫"/>
        <a:defRPr sz="1800" kern="1200">
          <a:solidFill>
            <a:schemeClr val="tx1"/>
          </a:solidFill>
          <a:latin typeface="Helvetica" pitchFamily="2"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0.m4a"/><Relationship Id="rId7" Type="http://schemas.openxmlformats.org/officeDocument/2006/relationships/image" Target="../media/image15.png"/><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1.m4a"/><Relationship Id="rId7" Type="http://schemas.openxmlformats.org/officeDocument/2006/relationships/image" Target="../media/image17.png"/><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notesSlide" Target="../notesSlides/notesSlide11.xml"/><Relationship Id="rId4" Type="http://schemas.openxmlformats.org/officeDocument/2006/relationships/slideLayout" Target="../slideLayouts/slideLayout3.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2.m4a"/><Relationship Id="rId7" Type="http://schemas.openxmlformats.org/officeDocument/2006/relationships/image" Target="../media/image19.png"/><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mailto:mylegion@legion.org" TargetMode="External"/><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7.m4a"/><Relationship Id="rId7" Type="http://schemas.openxmlformats.org/officeDocument/2006/relationships/image" Target="../media/image9.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8.m4a"/><Relationship Id="rId7" Type="http://schemas.openxmlformats.org/officeDocument/2006/relationships/image" Target="../media/image10.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9.m4a"/><Relationship Id="rId7" Type="http://schemas.openxmlformats.org/officeDocument/2006/relationships/image" Target="../media/image11.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9.xml"/><Relationship Id="rId10" Type="http://schemas.openxmlformats.org/officeDocument/2006/relationships/image" Target="../media/image5.png"/><Relationship Id="rId4" Type="http://schemas.openxmlformats.org/officeDocument/2006/relationships/slideLayout" Target="../slideLayouts/slideLayout3.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EF1F753-968B-8A2A-B7B7-D1BAAE9CBD90}"/>
              </a:ext>
            </a:extLst>
          </p:cNvPr>
          <p:cNvGrpSpPr/>
          <p:nvPr/>
        </p:nvGrpSpPr>
        <p:grpSpPr>
          <a:xfrm>
            <a:off x="-10605" y="-57937"/>
            <a:ext cx="9144000" cy="6858000"/>
            <a:chOff x="-58056" y="-47730"/>
            <a:chExt cx="9144000" cy="6858000"/>
          </a:xfrm>
        </p:grpSpPr>
        <p:grpSp>
          <p:nvGrpSpPr>
            <p:cNvPr id="7" name="Group 6">
              <a:extLst>
                <a:ext uri="{FF2B5EF4-FFF2-40B4-BE49-F238E27FC236}">
                  <a16:creationId xmlns:a16="http://schemas.microsoft.com/office/drawing/2014/main" id="{C2E47FEE-97CF-604E-CAF9-DFB76F2B37FB}"/>
                </a:ext>
              </a:extLst>
            </p:cNvPr>
            <p:cNvGrpSpPr/>
            <p:nvPr/>
          </p:nvGrpSpPr>
          <p:grpSpPr>
            <a:xfrm>
              <a:off x="-58056" y="-47730"/>
              <a:ext cx="9144000" cy="6858000"/>
              <a:chOff x="-42984" y="-47730"/>
              <a:chExt cx="9144000" cy="6858000"/>
            </a:xfrm>
          </p:grpSpPr>
          <p:sp>
            <p:nvSpPr>
              <p:cNvPr id="9" name="Rectangle 8">
                <a:extLst>
                  <a:ext uri="{FF2B5EF4-FFF2-40B4-BE49-F238E27FC236}">
                    <a16:creationId xmlns:a16="http://schemas.microsoft.com/office/drawing/2014/main" id="{985982D9-9D70-7DE5-4D56-36107E599D15}"/>
                  </a:ext>
                </a:extLst>
              </p:cNvPr>
              <p:cNvSpPr/>
              <p:nvPr/>
            </p:nvSpPr>
            <p:spPr>
              <a:xfrm>
                <a:off x="-42984" y="-4773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2932D06-CD30-0AB1-659C-E6E13A7E2503}"/>
                  </a:ext>
                </a:extLst>
              </p:cNvPr>
              <p:cNvGrpSpPr/>
              <p:nvPr/>
            </p:nvGrpSpPr>
            <p:grpSpPr>
              <a:xfrm>
                <a:off x="155749" y="158601"/>
                <a:ext cx="8917913" cy="599732"/>
                <a:chOff x="155749" y="158601"/>
                <a:chExt cx="8917913" cy="599732"/>
              </a:xfrm>
            </p:grpSpPr>
            <p:sp>
              <p:nvSpPr>
                <p:cNvPr id="11" name="Rectangle 10">
                  <a:extLst>
                    <a:ext uri="{FF2B5EF4-FFF2-40B4-BE49-F238E27FC236}">
                      <a16:creationId xmlns:a16="http://schemas.microsoft.com/office/drawing/2014/main" id="{9B2603B6-3512-7CB9-1B52-EA6545A694B3}"/>
                    </a:ext>
                  </a:extLst>
                </p:cNvPr>
                <p:cNvSpPr/>
                <p:nvPr/>
              </p:nvSpPr>
              <p:spPr>
                <a:xfrm>
                  <a:off x="2186034" y="158601"/>
                  <a:ext cx="6887628" cy="584978"/>
                </a:xfrm>
                <a:prstGeom prst="rect">
                  <a:avLst/>
                </a:prstGeom>
                <a:solidFill>
                  <a:schemeClr val="tx2">
                    <a:lumMod val="90000"/>
                    <a:lumOff val="10000"/>
                  </a:scheme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B5EAAA-AFB3-883A-3CD4-C492A06D6427}"/>
                    </a:ext>
                  </a:extLst>
                </p:cNvPr>
                <p:cNvSpPr/>
                <p:nvPr/>
              </p:nvSpPr>
              <p:spPr>
                <a:xfrm>
                  <a:off x="155749" y="158601"/>
                  <a:ext cx="1964454" cy="599732"/>
                </a:xfrm>
                <a:prstGeom prst="rect">
                  <a:avLst/>
                </a:prstGeom>
                <a:solidFill>
                  <a:schemeClr val="bg1"/>
                </a:solidFill>
                <a:ln w="19050">
                  <a:solidFill>
                    <a:schemeClr val="tx2">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picture containing font, graphics, screenshot, graphic design&#10;&#10;Description automatically generated">
                  <a:extLst>
                    <a:ext uri="{FF2B5EF4-FFF2-40B4-BE49-F238E27FC236}">
                      <a16:creationId xmlns:a16="http://schemas.microsoft.com/office/drawing/2014/main" id="{845FA7E2-56C0-415E-EB62-35F691660B8F}"/>
                    </a:ext>
                  </a:extLst>
                </p:cNvPr>
                <p:cNvPicPr>
                  <a:picLocks noChangeAspect="1"/>
                </p:cNvPicPr>
                <p:nvPr/>
              </p:nvPicPr>
              <p:blipFill>
                <a:blip r:embed="rId5"/>
                <a:stretch>
                  <a:fillRect/>
                </a:stretch>
              </p:blipFill>
              <p:spPr>
                <a:xfrm>
                  <a:off x="341647" y="249639"/>
                  <a:ext cx="1542934" cy="425148"/>
                </a:xfrm>
                <a:prstGeom prst="rect">
                  <a:avLst/>
                </a:prstGeom>
              </p:spPr>
            </p:pic>
          </p:grpSp>
        </p:grpSp>
        <p:sp>
          <p:nvSpPr>
            <p:cNvPr id="8" name="Rectangle 7">
              <a:extLst>
                <a:ext uri="{FF2B5EF4-FFF2-40B4-BE49-F238E27FC236}">
                  <a16:creationId xmlns:a16="http://schemas.microsoft.com/office/drawing/2014/main" id="{3C699F29-2427-C9D6-B5A9-14A2643AF99C}"/>
                </a:ext>
              </a:extLst>
            </p:cNvPr>
            <p:cNvSpPr/>
            <p:nvPr/>
          </p:nvSpPr>
          <p:spPr>
            <a:xfrm>
              <a:off x="326575" y="849372"/>
              <a:ext cx="8521002" cy="54634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700873" y="1193800"/>
            <a:ext cx="7772400" cy="1470025"/>
          </a:xfrm>
        </p:spPr>
        <p:txBody>
          <a:bodyPr/>
          <a:lstStyle/>
          <a:p>
            <a:r>
              <a:rPr lang="en-US">
                <a:solidFill>
                  <a:schemeClr val="tx2">
                    <a:lumMod val="90000"/>
                    <a:lumOff val="10000"/>
                  </a:schemeClr>
                </a:solidFill>
              </a:rPr>
              <a:t>MyLegion.org</a:t>
            </a:r>
          </a:p>
        </p:txBody>
      </p:sp>
      <p:sp>
        <p:nvSpPr>
          <p:cNvPr id="3" name="Subtitle 2"/>
          <p:cNvSpPr>
            <a:spLocks noGrp="1"/>
          </p:cNvSpPr>
          <p:nvPr>
            <p:ph type="subTitle" idx="1"/>
          </p:nvPr>
        </p:nvSpPr>
        <p:spPr>
          <a:xfrm>
            <a:off x="876765" y="2900624"/>
            <a:ext cx="7772400" cy="1752600"/>
          </a:xfrm>
        </p:spPr>
        <p:txBody>
          <a:bodyPr vert="horz" lIns="91440" tIns="45720" rIns="91440" bIns="45720" rtlCol="0" anchor="t">
            <a:noAutofit/>
          </a:bodyPr>
          <a:lstStyle/>
          <a:p>
            <a:r>
              <a:rPr lang="en-US" dirty="0">
                <a:solidFill>
                  <a:srgbClr val="FF0000"/>
                </a:solidFill>
                <a:latin typeface="Helvetica"/>
                <a:cs typeface="Helvetica"/>
              </a:rPr>
              <a:t>Register an Account</a:t>
            </a:r>
          </a:p>
          <a:p>
            <a:endParaRPr lang="en-US" sz="2400" dirty="0">
              <a:solidFill>
                <a:srgbClr val="FF0000"/>
              </a:solidFill>
              <a:latin typeface="Helvetica"/>
              <a:cs typeface="Helvetica"/>
            </a:endParaRPr>
          </a:p>
          <a:p>
            <a:r>
              <a:rPr lang="en-US" sz="2400" i="0" dirty="0">
                <a:solidFill>
                  <a:schemeClr val="tx2">
                    <a:lumMod val="90000"/>
                    <a:lumOff val="10000"/>
                  </a:schemeClr>
                </a:solidFill>
                <a:latin typeface="Helvetica"/>
                <a:cs typeface="Helvetica"/>
              </a:rPr>
              <a:t>The American Legion</a:t>
            </a:r>
          </a:p>
          <a:p>
            <a:r>
              <a:rPr lang="en-US" sz="2400" i="0" dirty="0">
                <a:solidFill>
                  <a:schemeClr val="tx2">
                    <a:lumMod val="90000"/>
                    <a:lumOff val="10000"/>
                  </a:schemeClr>
                </a:solidFill>
                <a:latin typeface="Helvetica"/>
                <a:cs typeface="Helvetica"/>
              </a:rPr>
              <a:t>Sons of The American Legion</a:t>
            </a:r>
            <a:endParaRPr lang="en-US" sz="2400" i="0" dirty="0">
              <a:solidFill>
                <a:schemeClr val="tx2">
                  <a:lumMod val="90000"/>
                  <a:lumOff val="10000"/>
                </a:schemeClr>
              </a:solidFill>
              <a:cs typeface="Helvetica"/>
            </a:endParaRPr>
          </a:p>
          <a:p>
            <a:endParaRPr lang="en-US" dirty="0">
              <a:solidFill>
                <a:srgbClr val="FF0000"/>
              </a:solidFill>
            </a:endParaRPr>
          </a:p>
        </p:txBody>
      </p:sp>
      <p:sp>
        <p:nvSpPr>
          <p:cNvPr id="4" name="TextBox 3">
            <a:extLst>
              <a:ext uri="{FF2B5EF4-FFF2-40B4-BE49-F238E27FC236}">
                <a16:creationId xmlns:a16="http://schemas.microsoft.com/office/drawing/2014/main" id="{93A60ED5-76BE-4718-BA79-FDBC21B522B7}"/>
              </a:ext>
            </a:extLst>
          </p:cNvPr>
          <p:cNvSpPr txBox="1"/>
          <p:nvPr/>
        </p:nvSpPr>
        <p:spPr>
          <a:xfrm>
            <a:off x="336651" y="6385494"/>
            <a:ext cx="2468618" cy="369332"/>
          </a:xfrm>
          <a:prstGeom prst="rect">
            <a:avLst/>
          </a:prstGeom>
          <a:noFill/>
        </p:spPr>
        <p:txBody>
          <a:bodyPr wrap="square" rtlCol="0">
            <a:spAutoFit/>
          </a:bodyPr>
          <a:lstStyle/>
          <a:p>
            <a:r>
              <a:rPr lang="en-US"/>
              <a:t>July 2023</a:t>
            </a:r>
          </a:p>
        </p:txBody>
      </p:sp>
      <p:pic>
        <p:nvPicPr>
          <p:cNvPr id="22" name="Audio 21">
            <a:hlinkClick r:id="" action="ppaction://media"/>
            <a:extLst>
              <a:ext uri="{FF2B5EF4-FFF2-40B4-BE49-F238E27FC236}">
                <a16:creationId xmlns:a16="http://schemas.microsoft.com/office/drawing/2014/main" id="{1179DE73-6A75-1662-58F7-F1A0DE09CAD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75596370"/>
      </p:ext>
    </p:extLst>
  </p:cSld>
  <p:clrMapOvr>
    <a:masterClrMapping/>
  </p:clrMapOvr>
  <mc:AlternateContent xmlns:mc="http://schemas.openxmlformats.org/markup-compatibility/2006">
    <mc:Choice xmlns:p14="http://schemas.microsoft.com/office/powerpoint/2010/main" Requires="p14">
      <p:transition spd="med" p14:dur="700" advTm="14611">
        <p:fade/>
      </p:transition>
    </mc:Choice>
    <mc:Fallback>
      <p:transition spd="med" advTm="146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3D00B4-676D-484F-AC3A-DC9B258DB0FF}"/>
              </a:ext>
            </a:extLst>
          </p:cNvPr>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0DB47AE-94BF-9073-CF5F-DF2A89AEF05C}"/>
              </a:ext>
            </a:extLst>
          </p:cNvPr>
          <p:cNvGrpSpPr/>
          <p:nvPr/>
        </p:nvGrpSpPr>
        <p:grpSpPr>
          <a:xfrm>
            <a:off x="-111211" y="49026"/>
            <a:ext cx="9366422" cy="6149546"/>
            <a:chOff x="0" y="78259"/>
            <a:chExt cx="9144000" cy="5786651"/>
          </a:xfrm>
        </p:grpSpPr>
        <p:pic>
          <p:nvPicPr>
            <p:cNvPr id="10" name="Picture 9">
              <a:extLst>
                <a:ext uri="{FF2B5EF4-FFF2-40B4-BE49-F238E27FC236}">
                  <a16:creationId xmlns:a16="http://schemas.microsoft.com/office/drawing/2014/main" id="{947B4570-72A2-95D3-FDA0-F2F8AB5608C7}"/>
                </a:ext>
              </a:extLst>
            </p:cNvPr>
            <p:cNvPicPr>
              <a:picLocks noChangeAspect="1"/>
            </p:cNvPicPr>
            <p:nvPr/>
          </p:nvPicPr>
          <p:blipFill>
            <a:blip r:embed="rId6"/>
            <a:stretch>
              <a:fillRect/>
            </a:stretch>
          </p:blipFill>
          <p:spPr>
            <a:xfrm>
              <a:off x="0" y="78259"/>
              <a:ext cx="9144000" cy="5786651"/>
            </a:xfrm>
            <a:prstGeom prst="rect">
              <a:avLst/>
            </a:prstGeom>
          </p:spPr>
        </p:pic>
        <p:pic>
          <p:nvPicPr>
            <p:cNvPr id="8" name="Picture 7">
              <a:extLst>
                <a:ext uri="{FF2B5EF4-FFF2-40B4-BE49-F238E27FC236}">
                  <a16:creationId xmlns:a16="http://schemas.microsoft.com/office/drawing/2014/main" id="{D700AE10-9DFC-341C-91F4-7A147313FEFF}"/>
                </a:ext>
              </a:extLst>
            </p:cNvPr>
            <p:cNvPicPr>
              <a:picLocks noChangeAspect="1"/>
            </p:cNvPicPr>
            <p:nvPr/>
          </p:nvPicPr>
          <p:blipFill>
            <a:blip r:embed="rId7"/>
            <a:stretch>
              <a:fillRect/>
            </a:stretch>
          </p:blipFill>
          <p:spPr>
            <a:xfrm>
              <a:off x="528549" y="1544277"/>
              <a:ext cx="8327185" cy="322962"/>
            </a:xfrm>
            <a:prstGeom prst="rect">
              <a:avLst/>
            </a:prstGeom>
          </p:spPr>
        </p:pic>
      </p:grpSp>
      <p:sp>
        <p:nvSpPr>
          <p:cNvPr id="9" name="Rectangle: Rounded Corners 8">
            <a:extLst>
              <a:ext uri="{FF2B5EF4-FFF2-40B4-BE49-F238E27FC236}">
                <a16:creationId xmlns:a16="http://schemas.microsoft.com/office/drawing/2014/main" id="{5F306A7A-185F-B35D-4CC1-F602A131430B}"/>
              </a:ext>
            </a:extLst>
          </p:cNvPr>
          <p:cNvSpPr/>
          <p:nvPr/>
        </p:nvSpPr>
        <p:spPr>
          <a:xfrm>
            <a:off x="7221689" y="862107"/>
            <a:ext cx="1627033" cy="667186"/>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57500F9C-A45B-49DE-9DA0-86CD66049428}"/>
              </a:ext>
            </a:extLst>
          </p:cNvPr>
          <p:cNvSpPr/>
          <p:nvPr/>
        </p:nvSpPr>
        <p:spPr>
          <a:xfrm>
            <a:off x="60225" y="1587104"/>
            <a:ext cx="456609" cy="351230"/>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E54A837A-D660-363D-AAE1-0F1A8757BDFB}"/>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574212137"/>
      </p:ext>
    </p:extLst>
  </p:cSld>
  <p:clrMapOvr>
    <a:masterClrMapping/>
  </p:clrMapOvr>
  <mc:AlternateContent xmlns:mc="http://schemas.openxmlformats.org/markup-compatibility/2006">
    <mc:Choice xmlns:p14="http://schemas.microsoft.com/office/powerpoint/2010/main" Requires="p14">
      <p:transition spd="med" p14:dur="700" advTm="17722">
        <p:fade/>
      </p:transition>
    </mc:Choice>
    <mc:Fallback>
      <p:transition spd="med" advTm="177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2" presetClass="entr" presetSubtype="1"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up)">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7EF2D4D-478B-4862-8C9E-29A8BF609A2F}"/>
              </a:ext>
            </a:extLst>
          </p:cNvPr>
          <p:cNvSpPr/>
          <p:nvPr/>
        </p:nvSpPr>
        <p:spPr>
          <a:xfrm>
            <a:off x="2552304" y="1646594"/>
            <a:ext cx="2912920" cy="307212"/>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E6FDD9-1F5A-4F0C-AB18-E3A268B8327A}"/>
              </a:ext>
            </a:extLst>
          </p:cNvPr>
          <p:cNvSpPr/>
          <p:nvPr/>
        </p:nvSpPr>
        <p:spPr>
          <a:xfrm>
            <a:off x="2605495" y="1646594"/>
            <a:ext cx="3237732" cy="307212"/>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A9DB256-DAD3-5092-295C-7C7342D09CFA}"/>
              </a:ext>
            </a:extLst>
          </p:cNvPr>
          <p:cNvGrpSpPr/>
          <p:nvPr/>
        </p:nvGrpSpPr>
        <p:grpSpPr>
          <a:xfrm>
            <a:off x="847646" y="0"/>
            <a:ext cx="6962560" cy="6944058"/>
            <a:chOff x="961125" y="64548"/>
            <a:chExt cx="6962560" cy="6944058"/>
          </a:xfrm>
        </p:grpSpPr>
        <p:pic>
          <p:nvPicPr>
            <p:cNvPr id="11" name="Picture 10">
              <a:extLst>
                <a:ext uri="{FF2B5EF4-FFF2-40B4-BE49-F238E27FC236}">
                  <a16:creationId xmlns:a16="http://schemas.microsoft.com/office/drawing/2014/main" id="{33DF1874-128B-E538-237F-01A93E5D01FB}"/>
                </a:ext>
              </a:extLst>
            </p:cNvPr>
            <p:cNvPicPr>
              <a:picLocks noChangeAspect="1"/>
            </p:cNvPicPr>
            <p:nvPr/>
          </p:nvPicPr>
          <p:blipFill>
            <a:blip r:embed="rId6"/>
            <a:stretch>
              <a:fillRect/>
            </a:stretch>
          </p:blipFill>
          <p:spPr>
            <a:xfrm>
              <a:off x="1516586" y="64548"/>
              <a:ext cx="6058291" cy="6707393"/>
            </a:xfrm>
            <a:prstGeom prst="rect">
              <a:avLst/>
            </a:prstGeom>
          </p:spPr>
        </p:pic>
        <p:sp>
          <p:nvSpPr>
            <p:cNvPr id="12" name="TextBox 11">
              <a:extLst>
                <a:ext uri="{FF2B5EF4-FFF2-40B4-BE49-F238E27FC236}">
                  <a16:creationId xmlns:a16="http://schemas.microsoft.com/office/drawing/2014/main" id="{885B9E63-FFA3-398C-F68E-2555D90F18FF}"/>
                </a:ext>
              </a:extLst>
            </p:cNvPr>
            <p:cNvSpPr txBox="1"/>
            <p:nvPr/>
          </p:nvSpPr>
          <p:spPr>
            <a:xfrm>
              <a:off x="6723772" y="2974621"/>
              <a:ext cx="914400" cy="200055"/>
            </a:xfrm>
            <a:prstGeom prst="rect">
              <a:avLst/>
            </a:prstGeom>
            <a:solidFill>
              <a:schemeClr val="bg1"/>
            </a:solidFill>
            <a:ln>
              <a:noFill/>
            </a:ln>
            <a:effectLst/>
          </p:spPr>
          <p:txBody>
            <a:bodyPr wrap="square" rtlCol="0">
              <a:spAutoFit/>
            </a:bodyPr>
            <a:lstStyle/>
            <a:p>
              <a:r>
                <a:rPr lang="en-US" sz="700">
                  <a:solidFill>
                    <a:schemeClr val="bg1">
                      <a:lumMod val="65000"/>
                    </a:schemeClr>
                  </a:solidFill>
                </a:rPr>
                <a:t>000123456789</a:t>
              </a:r>
              <a:endParaRPr lang="en-US" sz="800">
                <a:solidFill>
                  <a:schemeClr val="bg1">
                    <a:lumMod val="65000"/>
                  </a:schemeClr>
                </a:solidFill>
              </a:endParaRPr>
            </a:p>
          </p:txBody>
        </p:sp>
        <p:sp>
          <p:nvSpPr>
            <p:cNvPr id="13" name="TextBox 12">
              <a:extLst>
                <a:ext uri="{FF2B5EF4-FFF2-40B4-BE49-F238E27FC236}">
                  <a16:creationId xmlns:a16="http://schemas.microsoft.com/office/drawing/2014/main" id="{EAD3244C-7208-7C29-68E6-B749311536A3}"/>
                </a:ext>
              </a:extLst>
            </p:cNvPr>
            <p:cNvSpPr txBox="1"/>
            <p:nvPr/>
          </p:nvSpPr>
          <p:spPr>
            <a:xfrm>
              <a:off x="6736318" y="5149456"/>
              <a:ext cx="914400" cy="200055"/>
            </a:xfrm>
            <a:prstGeom prst="rect">
              <a:avLst/>
            </a:prstGeom>
            <a:solidFill>
              <a:schemeClr val="bg1"/>
            </a:solidFill>
            <a:ln>
              <a:noFill/>
            </a:ln>
            <a:effectLst/>
          </p:spPr>
          <p:txBody>
            <a:bodyPr wrap="square" rtlCol="0">
              <a:spAutoFit/>
            </a:bodyPr>
            <a:lstStyle/>
            <a:p>
              <a:r>
                <a:rPr lang="en-US" sz="700">
                  <a:solidFill>
                    <a:schemeClr val="bg1">
                      <a:lumMod val="65000"/>
                    </a:schemeClr>
                  </a:solidFill>
                </a:rPr>
                <a:t>000123456789</a:t>
              </a:r>
              <a:endParaRPr lang="en-US" sz="800">
                <a:solidFill>
                  <a:schemeClr val="bg1">
                    <a:lumMod val="65000"/>
                  </a:schemeClr>
                </a:solidFill>
              </a:endParaRPr>
            </a:p>
          </p:txBody>
        </p:sp>
        <p:pic>
          <p:nvPicPr>
            <p:cNvPr id="14" name="Picture 13">
              <a:extLst>
                <a:ext uri="{FF2B5EF4-FFF2-40B4-BE49-F238E27FC236}">
                  <a16:creationId xmlns:a16="http://schemas.microsoft.com/office/drawing/2014/main" id="{91942CAD-059A-D8C2-A2F1-444B3F732E7F}"/>
                </a:ext>
              </a:extLst>
            </p:cNvPr>
            <p:cNvPicPr>
              <a:picLocks noChangeAspect="1"/>
            </p:cNvPicPr>
            <p:nvPr/>
          </p:nvPicPr>
          <p:blipFill>
            <a:blip r:embed="rId7"/>
            <a:stretch>
              <a:fillRect/>
            </a:stretch>
          </p:blipFill>
          <p:spPr>
            <a:xfrm>
              <a:off x="1337646" y="1384169"/>
              <a:ext cx="1630796" cy="5624437"/>
            </a:xfrm>
            <a:prstGeom prst="rect">
              <a:avLst/>
            </a:prstGeom>
          </p:spPr>
        </p:pic>
        <p:pic>
          <p:nvPicPr>
            <p:cNvPr id="15" name="Picture 14">
              <a:extLst>
                <a:ext uri="{FF2B5EF4-FFF2-40B4-BE49-F238E27FC236}">
                  <a16:creationId xmlns:a16="http://schemas.microsoft.com/office/drawing/2014/main" id="{94A0F8EB-6EF2-F11D-74B7-E68AC134C179}"/>
                </a:ext>
              </a:extLst>
            </p:cNvPr>
            <p:cNvPicPr>
              <a:picLocks noChangeAspect="1"/>
            </p:cNvPicPr>
            <p:nvPr/>
          </p:nvPicPr>
          <p:blipFill>
            <a:blip r:embed="rId8"/>
            <a:stretch>
              <a:fillRect/>
            </a:stretch>
          </p:blipFill>
          <p:spPr>
            <a:xfrm>
              <a:off x="961125" y="1094363"/>
              <a:ext cx="6962560" cy="272630"/>
            </a:xfrm>
            <a:prstGeom prst="rect">
              <a:avLst/>
            </a:prstGeom>
          </p:spPr>
        </p:pic>
      </p:grpSp>
      <p:sp>
        <p:nvSpPr>
          <p:cNvPr id="16" name="TextBox 15">
            <a:extLst>
              <a:ext uri="{FF2B5EF4-FFF2-40B4-BE49-F238E27FC236}">
                <a16:creationId xmlns:a16="http://schemas.microsoft.com/office/drawing/2014/main" id="{57D6B7E8-AD0C-CE3D-E8D1-9DBD4C42950A}"/>
              </a:ext>
            </a:extLst>
          </p:cNvPr>
          <p:cNvSpPr txBox="1"/>
          <p:nvPr/>
        </p:nvSpPr>
        <p:spPr>
          <a:xfrm>
            <a:off x="7537239" y="3662478"/>
            <a:ext cx="1056192" cy="830997"/>
          </a:xfrm>
          <a:prstGeom prst="rect">
            <a:avLst/>
          </a:prstGeom>
          <a:solidFill>
            <a:schemeClr val="accent6">
              <a:lumMod val="60000"/>
              <a:lumOff val="40000"/>
            </a:schemeClr>
          </a:solidFill>
        </p:spPr>
        <p:txBody>
          <a:bodyPr wrap="square" rtlCol="0">
            <a:spAutoFit/>
          </a:bodyPr>
          <a:lstStyle/>
          <a:p>
            <a:pPr algn="ctr"/>
            <a:r>
              <a:rPr lang="en-US" sz="1200"/>
              <a:t>2024 renewals available July 1, 2023</a:t>
            </a:r>
          </a:p>
        </p:txBody>
      </p:sp>
      <p:sp>
        <p:nvSpPr>
          <p:cNvPr id="17" name="Rectangle: Rounded Corners 16">
            <a:extLst>
              <a:ext uri="{FF2B5EF4-FFF2-40B4-BE49-F238E27FC236}">
                <a16:creationId xmlns:a16="http://schemas.microsoft.com/office/drawing/2014/main" id="{E15E0CC9-B190-DBC6-70F6-EEDBBB48452F}"/>
              </a:ext>
            </a:extLst>
          </p:cNvPr>
          <p:cNvSpPr/>
          <p:nvPr/>
        </p:nvSpPr>
        <p:spPr>
          <a:xfrm>
            <a:off x="4442191" y="978987"/>
            <a:ext cx="1032972" cy="400268"/>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38" name="Rectangle: Rounded Corners 37">
            <a:extLst>
              <a:ext uri="{FF2B5EF4-FFF2-40B4-BE49-F238E27FC236}">
                <a16:creationId xmlns:a16="http://schemas.microsoft.com/office/drawing/2014/main" id="{844D029B-F4E1-4BD2-DC38-CA90FCA8BECF}"/>
              </a:ext>
            </a:extLst>
          </p:cNvPr>
          <p:cNvSpPr/>
          <p:nvPr/>
        </p:nvSpPr>
        <p:spPr>
          <a:xfrm>
            <a:off x="2893938" y="1529625"/>
            <a:ext cx="1837088" cy="307212"/>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8" name="TextBox 27">
            <a:extLst>
              <a:ext uri="{FF2B5EF4-FFF2-40B4-BE49-F238E27FC236}">
                <a16:creationId xmlns:a16="http://schemas.microsoft.com/office/drawing/2014/main" id="{EC8FB8B8-7349-D6BD-8E89-0A175BFC90FC}"/>
              </a:ext>
            </a:extLst>
          </p:cNvPr>
          <p:cNvSpPr txBox="1"/>
          <p:nvPr/>
        </p:nvSpPr>
        <p:spPr>
          <a:xfrm>
            <a:off x="3767160" y="2615212"/>
            <a:ext cx="1778875" cy="200055"/>
          </a:xfrm>
          <a:prstGeom prst="rect">
            <a:avLst/>
          </a:prstGeom>
          <a:solidFill>
            <a:schemeClr val="bg1"/>
          </a:solidFill>
          <a:ln>
            <a:noFill/>
          </a:ln>
          <a:effectLst/>
        </p:spPr>
        <p:txBody>
          <a:bodyPr wrap="square" rtlCol="0">
            <a:spAutoFit/>
          </a:bodyPr>
          <a:lstStyle/>
          <a:p>
            <a:r>
              <a:rPr lang="en-US" sz="700">
                <a:solidFill>
                  <a:schemeClr val="bg1">
                    <a:lumMod val="65000"/>
                  </a:schemeClr>
                </a:solidFill>
              </a:rPr>
              <a:t>primaryaddrefvickers@outlook.com</a:t>
            </a:r>
            <a:endParaRPr lang="en-US" sz="800">
              <a:solidFill>
                <a:schemeClr val="bg1">
                  <a:lumMod val="65000"/>
                </a:schemeClr>
              </a:solidFill>
            </a:endParaRPr>
          </a:p>
        </p:txBody>
      </p:sp>
      <p:pic>
        <p:nvPicPr>
          <p:cNvPr id="8" name="Audio 7">
            <a:hlinkClick r:id="" action="ppaction://media"/>
            <a:extLst>
              <a:ext uri="{FF2B5EF4-FFF2-40B4-BE49-F238E27FC236}">
                <a16:creationId xmlns:a16="http://schemas.microsoft.com/office/drawing/2014/main" id="{C557FF2E-3E4B-DB3A-0A3A-28C7C04BCE8E}"/>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736245203"/>
      </p:ext>
    </p:extLst>
  </p:cSld>
  <p:clrMapOvr>
    <a:masterClrMapping/>
  </p:clrMapOvr>
  <mc:AlternateContent xmlns:mc="http://schemas.openxmlformats.org/markup-compatibility/2006">
    <mc:Choice xmlns:p14="http://schemas.microsoft.com/office/powerpoint/2010/main" Requires="p14">
      <p:transition spd="med" p14:dur="700" advTm="42076">
        <p:fade/>
      </p:transition>
    </mc:Choice>
    <mc:Fallback>
      <p:transition spd="med" advTm="420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22" presetClass="entr" presetSubtype="1"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up)">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8"/>
                </p:tgtEl>
              </p:cMediaNode>
            </p:audio>
          </p:childTnLst>
        </p:cTn>
      </p:par>
    </p:tnLst>
    <p:bldLst>
      <p:bldP spid="16" grpId="0" animBg="1"/>
      <p:bldP spid="17" grpId="0" animBg="1"/>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EDC62C-DCAF-4B21-8298-C055B9A52FE1}"/>
              </a:ext>
            </a:extLst>
          </p:cNvPr>
          <p:cNvSpPr/>
          <p:nvPr/>
        </p:nvSpPr>
        <p:spPr>
          <a:xfrm>
            <a:off x="6391275" y="3912034"/>
            <a:ext cx="1110942" cy="3488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FAF7E87-03B3-2DBF-3C71-8E67807D7998}"/>
              </a:ext>
            </a:extLst>
          </p:cNvPr>
          <p:cNvGrpSpPr/>
          <p:nvPr/>
        </p:nvGrpSpPr>
        <p:grpSpPr>
          <a:xfrm>
            <a:off x="0" y="0"/>
            <a:ext cx="9144000" cy="6858000"/>
            <a:chOff x="0" y="-47730"/>
            <a:chExt cx="9144000" cy="6858000"/>
          </a:xfrm>
        </p:grpSpPr>
        <p:grpSp>
          <p:nvGrpSpPr>
            <p:cNvPr id="17" name="Group 16">
              <a:extLst>
                <a:ext uri="{FF2B5EF4-FFF2-40B4-BE49-F238E27FC236}">
                  <a16:creationId xmlns:a16="http://schemas.microsoft.com/office/drawing/2014/main" id="{6866A042-F2F9-17E8-9385-8719CC65820F}"/>
                </a:ext>
              </a:extLst>
            </p:cNvPr>
            <p:cNvGrpSpPr/>
            <p:nvPr/>
          </p:nvGrpSpPr>
          <p:grpSpPr>
            <a:xfrm>
              <a:off x="0" y="-47730"/>
              <a:ext cx="9144000" cy="6858000"/>
              <a:chOff x="15072" y="-47730"/>
              <a:chExt cx="9144000" cy="6858000"/>
            </a:xfrm>
          </p:grpSpPr>
          <p:sp>
            <p:nvSpPr>
              <p:cNvPr id="19" name="Rectangle 18">
                <a:extLst>
                  <a:ext uri="{FF2B5EF4-FFF2-40B4-BE49-F238E27FC236}">
                    <a16:creationId xmlns:a16="http://schemas.microsoft.com/office/drawing/2014/main" id="{3513B0C2-863A-5DC9-D99B-DAE0361D2AC2}"/>
                  </a:ext>
                </a:extLst>
              </p:cNvPr>
              <p:cNvSpPr/>
              <p:nvPr/>
            </p:nvSpPr>
            <p:spPr>
              <a:xfrm>
                <a:off x="15072" y="-4773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131D590-26BB-F733-6D4C-58A67508B01E}"/>
                  </a:ext>
                </a:extLst>
              </p:cNvPr>
              <p:cNvGrpSpPr/>
              <p:nvPr/>
            </p:nvGrpSpPr>
            <p:grpSpPr>
              <a:xfrm>
                <a:off x="155749" y="158601"/>
                <a:ext cx="8917913" cy="599732"/>
                <a:chOff x="155749" y="158601"/>
                <a:chExt cx="8917913" cy="599732"/>
              </a:xfrm>
            </p:grpSpPr>
            <p:sp>
              <p:nvSpPr>
                <p:cNvPr id="21" name="Rectangle 20">
                  <a:extLst>
                    <a:ext uri="{FF2B5EF4-FFF2-40B4-BE49-F238E27FC236}">
                      <a16:creationId xmlns:a16="http://schemas.microsoft.com/office/drawing/2014/main" id="{DDCF3C72-D131-88D2-0F60-674AE233642C}"/>
                    </a:ext>
                  </a:extLst>
                </p:cNvPr>
                <p:cNvSpPr/>
                <p:nvPr/>
              </p:nvSpPr>
              <p:spPr>
                <a:xfrm>
                  <a:off x="2186034" y="158601"/>
                  <a:ext cx="6887628" cy="584978"/>
                </a:xfrm>
                <a:prstGeom prst="rect">
                  <a:avLst/>
                </a:prstGeom>
                <a:solidFill>
                  <a:schemeClr val="tx2">
                    <a:lumMod val="90000"/>
                    <a:lumOff val="10000"/>
                  </a:scheme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3AAC32-B45E-3BF2-E283-D818558761F4}"/>
                    </a:ext>
                  </a:extLst>
                </p:cNvPr>
                <p:cNvSpPr/>
                <p:nvPr/>
              </p:nvSpPr>
              <p:spPr>
                <a:xfrm>
                  <a:off x="155749" y="158601"/>
                  <a:ext cx="1964454" cy="599732"/>
                </a:xfrm>
                <a:prstGeom prst="rect">
                  <a:avLst/>
                </a:prstGeom>
                <a:solidFill>
                  <a:schemeClr val="bg1"/>
                </a:solidFill>
                <a:ln w="19050">
                  <a:solidFill>
                    <a:schemeClr val="tx2">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A picture containing font, graphics, screenshot, graphic design&#10;&#10;Description automatically generated">
                  <a:extLst>
                    <a:ext uri="{FF2B5EF4-FFF2-40B4-BE49-F238E27FC236}">
                      <a16:creationId xmlns:a16="http://schemas.microsoft.com/office/drawing/2014/main" id="{8ED7B9DD-F2A4-C75F-60FA-5CEFEA065A61}"/>
                    </a:ext>
                  </a:extLst>
                </p:cNvPr>
                <p:cNvPicPr>
                  <a:picLocks noChangeAspect="1"/>
                </p:cNvPicPr>
                <p:nvPr/>
              </p:nvPicPr>
              <p:blipFill>
                <a:blip r:embed="rId6"/>
                <a:stretch>
                  <a:fillRect/>
                </a:stretch>
              </p:blipFill>
              <p:spPr>
                <a:xfrm>
                  <a:off x="341647" y="249639"/>
                  <a:ext cx="1542934" cy="425148"/>
                </a:xfrm>
                <a:prstGeom prst="rect">
                  <a:avLst/>
                </a:prstGeom>
              </p:spPr>
            </p:pic>
          </p:grpSp>
        </p:grpSp>
        <p:sp>
          <p:nvSpPr>
            <p:cNvPr id="18" name="Rectangle 17">
              <a:extLst>
                <a:ext uri="{FF2B5EF4-FFF2-40B4-BE49-F238E27FC236}">
                  <a16:creationId xmlns:a16="http://schemas.microsoft.com/office/drawing/2014/main" id="{95FBCFC8-E6BF-E0F7-BB68-53174B942A4B}"/>
                </a:ext>
              </a:extLst>
            </p:cNvPr>
            <p:cNvSpPr/>
            <p:nvPr/>
          </p:nvSpPr>
          <p:spPr>
            <a:xfrm>
              <a:off x="326572" y="849372"/>
              <a:ext cx="8521002" cy="54634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D048B563-602B-4385-9ED5-9C1580B4CAC8}"/>
              </a:ext>
            </a:extLst>
          </p:cNvPr>
          <p:cNvPicPr>
            <a:picLocks noChangeAspect="1"/>
          </p:cNvPicPr>
          <p:nvPr/>
        </p:nvPicPr>
        <p:blipFill>
          <a:blip r:embed="rId7"/>
          <a:stretch>
            <a:fillRect/>
          </a:stretch>
        </p:blipFill>
        <p:spPr>
          <a:xfrm>
            <a:off x="778099" y="1324790"/>
            <a:ext cx="7840310" cy="46080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Audio 13">
            <a:hlinkClick r:id="" action="ppaction://media"/>
            <a:extLst>
              <a:ext uri="{FF2B5EF4-FFF2-40B4-BE49-F238E27FC236}">
                <a16:creationId xmlns:a16="http://schemas.microsoft.com/office/drawing/2014/main" id="{E235E482-CD2F-C869-7720-7CEB2AFA2B1A}"/>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661493905"/>
      </p:ext>
    </p:extLst>
  </p:cSld>
  <p:clrMapOvr>
    <a:masterClrMapping/>
  </p:clrMapOvr>
  <mc:AlternateContent xmlns:mc="http://schemas.openxmlformats.org/markup-compatibility/2006">
    <mc:Choice xmlns:p14="http://schemas.microsoft.com/office/powerpoint/2010/main" Requires="p14">
      <p:transition spd="med" p14:dur="700" advTm="10951">
        <p:fade/>
      </p:transition>
    </mc:Choice>
    <mc:Fallback>
      <p:transition spd="med" advTm="109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5F38BD-0B49-9D19-8544-286A35986B1A}"/>
              </a:ext>
            </a:extLst>
          </p:cNvPr>
          <p:cNvGrpSpPr/>
          <p:nvPr/>
        </p:nvGrpSpPr>
        <p:grpSpPr>
          <a:xfrm>
            <a:off x="0" y="0"/>
            <a:ext cx="9144000" cy="6858000"/>
            <a:chOff x="0" y="-47730"/>
            <a:chExt cx="9144000" cy="6858000"/>
          </a:xfrm>
        </p:grpSpPr>
        <p:grpSp>
          <p:nvGrpSpPr>
            <p:cNvPr id="5" name="Group 4">
              <a:extLst>
                <a:ext uri="{FF2B5EF4-FFF2-40B4-BE49-F238E27FC236}">
                  <a16:creationId xmlns:a16="http://schemas.microsoft.com/office/drawing/2014/main" id="{FDFB2C3B-63FB-D6E5-103D-C6DA751D378C}"/>
                </a:ext>
              </a:extLst>
            </p:cNvPr>
            <p:cNvGrpSpPr/>
            <p:nvPr/>
          </p:nvGrpSpPr>
          <p:grpSpPr>
            <a:xfrm>
              <a:off x="0" y="-47730"/>
              <a:ext cx="9144000" cy="6858000"/>
              <a:chOff x="15072" y="-47730"/>
              <a:chExt cx="9144000" cy="6858000"/>
            </a:xfrm>
          </p:grpSpPr>
          <p:sp>
            <p:nvSpPr>
              <p:cNvPr id="7" name="Rectangle 6">
                <a:extLst>
                  <a:ext uri="{FF2B5EF4-FFF2-40B4-BE49-F238E27FC236}">
                    <a16:creationId xmlns:a16="http://schemas.microsoft.com/office/drawing/2014/main" id="{C4F84C13-8B2B-CF31-6E96-A76C445991BC}"/>
                  </a:ext>
                </a:extLst>
              </p:cNvPr>
              <p:cNvSpPr/>
              <p:nvPr/>
            </p:nvSpPr>
            <p:spPr>
              <a:xfrm>
                <a:off x="15072" y="-4773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D6AA113-4EB5-381C-8E23-7B6F49AEF698}"/>
                  </a:ext>
                </a:extLst>
              </p:cNvPr>
              <p:cNvGrpSpPr/>
              <p:nvPr/>
            </p:nvGrpSpPr>
            <p:grpSpPr>
              <a:xfrm>
                <a:off x="155749" y="158601"/>
                <a:ext cx="8917913" cy="599732"/>
                <a:chOff x="155749" y="158601"/>
                <a:chExt cx="8917913" cy="599732"/>
              </a:xfrm>
            </p:grpSpPr>
            <p:sp>
              <p:nvSpPr>
                <p:cNvPr id="9" name="Rectangle 8">
                  <a:extLst>
                    <a:ext uri="{FF2B5EF4-FFF2-40B4-BE49-F238E27FC236}">
                      <a16:creationId xmlns:a16="http://schemas.microsoft.com/office/drawing/2014/main" id="{D9C17F70-A83A-F529-B22E-B4E555CA4040}"/>
                    </a:ext>
                  </a:extLst>
                </p:cNvPr>
                <p:cNvSpPr/>
                <p:nvPr/>
              </p:nvSpPr>
              <p:spPr>
                <a:xfrm>
                  <a:off x="2186034" y="158601"/>
                  <a:ext cx="6887628" cy="584978"/>
                </a:xfrm>
                <a:prstGeom prst="rect">
                  <a:avLst/>
                </a:prstGeom>
                <a:solidFill>
                  <a:schemeClr val="tx2">
                    <a:lumMod val="90000"/>
                    <a:lumOff val="10000"/>
                  </a:scheme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52F5E8-0407-755B-7A2E-B0BBBBEE2A1C}"/>
                    </a:ext>
                  </a:extLst>
                </p:cNvPr>
                <p:cNvSpPr/>
                <p:nvPr/>
              </p:nvSpPr>
              <p:spPr>
                <a:xfrm>
                  <a:off x="155749" y="158601"/>
                  <a:ext cx="1964454" cy="599732"/>
                </a:xfrm>
                <a:prstGeom prst="rect">
                  <a:avLst/>
                </a:prstGeom>
                <a:solidFill>
                  <a:schemeClr val="bg1"/>
                </a:solidFill>
                <a:ln w="19050">
                  <a:solidFill>
                    <a:schemeClr val="tx2">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picture containing font, graphics, screenshot, graphic design&#10;&#10;Description automatically generated">
                  <a:extLst>
                    <a:ext uri="{FF2B5EF4-FFF2-40B4-BE49-F238E27FC236}">
                      <a16:creationId xmlns:a16="http://schemas.microsoft.com/office/drawing/2014/main" id="{9619D5FA-C7C9-7FE2-14B3-8778E32D0D03}"/>
                    </a:ext>
                  </a:extLst>
                </p:cNvPr>
                <p:cNvPicPr>
                  <a:picLocks noChangeAspect="1"/>
                </p:cNvPicPr>
                <p:nvPr/>
              </p:nvPicPr>
              <p:blipFill>
                <a:blip r:embed="rId5"/>
                <a:stretch>
                  <a:fillRect/>
                </a:stretch>
              </p:blipFill>
              <p:spPr>
                <a:xfrm>
                  <a:off x="341647" y="249639"/>
                  <a:ext cx="1542934" cy="425148"/>
                </a:xfrm>
                <a:prstGeom prst="rect">
                  <a:avLst/>
                </a:prstGeom>
              </p:spPr>
            </p:pic>
          </p:grpSp>
        </p:grpSp>
        <p:sp>
          <p:nvSpPr>
            <p:cNvPr id="6" name="Rectangle 5">
              <a:extLst>
                <a:ext uri="{FF2B5EF4-FFF2-40B4-BE49-F238E27FC236}">
                  <a16:creationId xmlns:a16="http://schemas.microsoft.com/office/drawing/2014/main" id="{0D804114-51E3-C044-4E89-3D791D38342F}"/>
                </a:ext>
              </a:extLst>
            </p:cNvPr>
            <p:cNvSpPr/>
            <p:nvPr/>
          </p:nvSpPr>
          <p:spPr>
            <a:xfrm>
              <a:off x="326572" y="849372"/>
              <a:ext cx="8521002" cy="54634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itle 1">
            <a:extLst>
              <a:ext uri="{FF2B5EF4-FFF2-40B4-BE49-F238E27FC236}">
                <a16:creationId xmlns:a16="http://schemas.microsoft.com/office/drawing/2014/main" id="{21120C2F-B0E4-4C4F-8D3F-53C0E7EE9AF4}"/>
              </a:ext>
            </a:extLst>
          </p:cNvPr>
          <p:cNvSpPr txBox="1">
            <a:spLocks/>
          </p:cNvSpPr>
          <p:nvPr/>
        </p:nvSpPr>
        <p:spPr>
          <a:xfrm>
            <a:off x="-85410" y="1705015"/>
            <a:ext cx="9144000" cy="271421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6000" b="1" kern="1200">
                <a:solidFill>
                  <a:schemeClr val="bg1"/>
                </a:solidFill>
                <a:latin typeface="Helvetica" pitchFamily="2" charset="0"/>
                <a:ea typeface="+mj-ea"/>
                <a:cs typeface="+mj-cs"/>
              </a:defRPr>
            </a:lvl1pPr>
          </a:lstStyle>
          <a:p>
            <a:r>
              <a:rPr lang="en-US" sz="4400">
                <a:solidFill>
                  <a:schemeClr val="tx2">
                    <a:lumMod val="90000"/>
                    <a:lumOff val="10000"/>
                  </a:schemeClr>
                </a:solidFill>
              </a:rPr>
              <a:t>Email:</a:t>
            </a:r>
          </a:p>
          <a:p>
            <a:r>
              <a:rPr lang="en-US" sz="4400">
                <a:solidFill>
                  <a:schemeClr val="tx2">
                    <a:lumMod val="90000"/>
                    <a:lumOff val="10000"/>
                  </a:schemeClr>
                </a:solidFill>
              </a:rPr>
              <a:t> </a:t>
            </a:r>
            <a:r>
              <a:rPr lang="en-US" sz="4400">
                <a:solidFill>
                  <a:schemeClr val="tx2">
                    <a:lumMod val="90000"/>
                    <a:lumOff val="10000"/>
                  </a:schemeClr>
                </a:solidFill>
                <a:hlinkClick r:id="rId6">
                  <a:extLst>
                    <a:ext uri="{A12FA001-AC4F-418D-AE19-62706E023703}">
                      <ahyp:hlinkClr xmlns:ahyp="http://schemas.microsoft.com/office/drawing/2018/hyperlinkcolor" val="tx"/>
                    </a:ext>
                  </a:extLst>
                </a:hlinkClick>
              </a:rPr>
              <a:t>mylegion@legion.org</a:t>
            </a:r>
            <a:endParaRPr lang="en-US" sz="4400">
              <a:solidFill>
                <a:schemeClr val="tx2">
                  <a:lumMod val="90000"/>
                  <a:lumOff val="10000"/>
                </a:schemeClr>
              </a:solidFill>
            </a:endParaRPr>
          </a:p>
          <a:p>
            <a:endParaRPr lang="en-US" sz="4400">
              <a:solidFill>
                <a:schemeClr val="tx2">
                  <a:lumMod val="90000"/>
                  <a:lumOff val="10000"/>
                </a:schemeClr>
              </a:solidFill>
            </a:endParaRPr>
          </a:p>
          <a:p>
            <a:r>
              <a:rPr lang="en-US" sz="4400">
                <a:solidFill>
                  <a:schemeClr val="tx2">
                    <a:lumMod val="90000"/>
                    <a:lumOff val="10000"/>
                  </a:schemeClr>
                </a:solidFill>
              </a:rPr>
              <a:t>Phone:</a:t>
            </a:r>
          </a:p>
          <a:p>
            <a:r>
              <a:rPr lang="en-US" sz="4400">
                <a:solidFill>
                  <a:schemeClr val="tx2">
                    <a:lumMod val="90000"/>
                    <a:lumOff val="10000"/>
                  </a:schemeClr>
                </a:solidFill>
              </a:rPr>
              <a:t>833.253.9995</a:t>
            </a:r>
          </a:p>
        </p:txBody>
      </p:sp>
      <p:pic>
        <p:nvPicPr>
          <p:cNvPr id="16" name="Audio 15">
            <a:hlinkClick r:id="" action="ppaction://media"/>
            <a:extLst>
              <a:ext uri="{FF2B5EF4-FFF2-40B4-BE49-F238E27FC236}">
                <a16:creationId xmlns:a16="http://schemas.microsoft.com/office/drawing/2014/main" id="{AE014873-7745-81D4-6800-048BBD2A1D8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34933108"/>
      </p:ext>
    </p:extLst>
  </p:cSld>
  <p:clrMapOvr>
    <a:masterClrMapping/>
  </p:clrMapOvr>
  <mc:AlternateContent xmlns:mc="http://schemas.openxmlformats.org/markup-compatibility/2006">
    <mc:Choice xmlns:p14="http://schemas.microsoft.com/office/powerpoint/2010/main" Requires="p14">
      <p:transition spd="med" p14:dur="700" advTm="8938">
        <p:fade/>
      </p:transition>
    </mc:Choice>
    <mc:Fallback>
      <p:transition spd="med" advTm="89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5E35EBC-89E5-4587-84C8-F06DF11C7A8B}"/>
              </a:ext>
            </a:extLst>
          </p:cNvPr>
          <p:cNvSpPr>
            <a:spLocks noChangeArrowheads="1"/>
          </p:cNvSpPr>
          <p:nvPr/>
        </p:nvSpPr>
        <p:spPr bwMode="auto">
          <a:xfrm>
            <a:off x="0" y="-38099"/>
            <a:ext cx="65" cy="5333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782CAA87-67D7-4BE3-89C7-95C9CF516800}"/>
              </a:ext>
            </a:extLst>
          </p:cNvPr>
          <p:cNvSpPr>
            <a:spLocks noChangeArrowheads="1"/>
          </p:cNvSpPr>
          <p:nvPr/>
        </p:nvSpPr>
        <p:spPr bwMode="auto">
          <a:xfrm>
            <a:off x="0" y="350337"/>
            <a:ext cx="65" cy="7026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0CBFB677-028A-4A69-AB93-714BA4AD4A48}"/>
              </a:ext>
            </a:extLst>
          </p:cNvPr>
          <p:cNvSpPr>
            <a:spLocks noChangeArrowheads="1"/>
          </p:cNvSpPr>
          <p:nvPr/>
        </p:nvSpPr>
        <p:spPr bwMode="auto">
          <a:xfrm>
            <a:off x="0" y="823412"/>
            <a:ext cx="65" cy="7026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7">
            <a:extLst>
              <a:ext uri="{FF2B5EF4-FFF2-40B4-BE49-F238E27FC236}">
                <a16:creationId xmlns:a16="http://schemas.microsoft.com/office/drawing/2014/main" id="{6E63E1D4-E877-49D3-9D88-264155F1915F}"/>
              </a:ext>
            </a:extLst>
          </p:cNvPr>
          <p:cNvSpPr>
            <a:spLocks noChangeArrowheads="1"/>
          </p:cNvSpPr>
          <p:nvPr/>
        </p:nvSpPr>
        <p:spPr bwMode="auto">
          <a:xfrm>
            <a:off x="0" y="1296487"/>
            <a:ext cx="65" cy="7026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id="{FEA8A599-3775-4107-B01E-993DB6D7FCF0}"/>
              </a:ext>
            </a:extLst>
          </p:cNvPr>
          <p:cNvSpPr>
            <a:spLocks noChangeArrowheads="1"/>
          </p:cNvSpPr>
          <p:nvPr/>
        </p:nvSpPr>
        <p:spPr bwMode="auto">
          <a:xfrm>
            <a:off x="0" y="1769562"/>
            <a:ext cx="65" cy="7026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1">
            <a:extLst>
              <a:ext uri="{FF2B5EF4-FFF2-40B4-BE49-F238E27FC236}">
                <a16:creationId xmlns:a16="http://schemas.microsoft.com/office/drawing/2014/main" id="{BF7F29C1-F498-4C2E-8C51-BB81411F09CE}"/>
              </a:ext>
            </a:extLst>
          </p:cNvPr>
          <p:cNvSpPr>
            <a:spLocks noChangeArrowheads="1"/>
          </p:cNvSpPr>
          <p:nvPr/>
        </p:nvSpPr>
        <p:spPr bwMode="auto">
          <a:xfrm>
            <a:off x="0" y="2370837"/>
            <a:ext cx="65"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5" name="Group 4">
            <a:extLst>
              <a:ext uri="{FF2B5EF4-FFF2-40B4-BE49-F238E27FC236}">
                <a16:creationId xmlns:a16="http://schemas.microsoft.com/office/drawing/2014/main" id="{5E54D178-FE17-6CB8-D1F5-58E4492F326B}"/>
              </a:ext>
            </a:extLst>
          </p:cNvPr>
          <p:cNvGrpSpPr/>
          <p:nvPr/>
        </p:nvGrpSpPr>
        <p:grpSpPr>
          <a:xfrm>
            <a:off x="0" y="-47730"/>
            <a:ext cx="9144000" cy="6858000"/>
            <a:chOff x="0" y="-47730"/>
            <a:chExt cx="9144000" cy="6858000"/>
          </a:xfrm>
        </p:grpSpPr>
        <p:grpSp>
          <p:nvGrpSpPr>
            <p:cNvPr id="7" name="Group 6">
              <a:extLst>
                <a:ext uri="{FF2B5EF4-FFF2-40B4-BE49-F238E27FC236}">
                  <a16:creationId xmlns:a16="http://schemas.microsoft.com/office/drawing/2014/main" id="{53BAB755-CD40-87C6-9E07-D6E54AA88D56}"/>
                </a:ext>
              </a:extLst>
            </p:cNvPr>
            <p:cNvGrpSpPr/>
            <p:nvPr/>
          </p:nvGrpSpPr>
          <p:grpSpPr>
            <a:xfrm>
              <a:off x="0" y="-47730"/>
              <a:ext cx="9144000" cy="6858000"/>
              <a:chOff x="15072" y="-47730"/>
              <a:chExt cx="9144000" cy="6858000"/>
            </a:xfrm>
          </p:grpSpPr>
          <p:sp>
            <p:nvSpPr>
              <p:cNvPr id="13" name="Rectangle 12">
                <a:extLst>
                  <a:ext uri="{FF2B5EF4-FFF2-40B4-BE49-F238E27FC236}">
                    <a16:creationId xmlns:a16="http://schemas.microsoft.com/office/drawing/2014/main" id="{E74C5A18-22EC-0AA7-1627-044F1496B24F}"/>
                  </a:ext>
                </a:extLst>
              </p:cNvPr>
              <p:cNvSpPr/>
              <p:nvPr/>
            </p:nvSpPr>
            <p:spPr>
              <a:xfrm>
                <a:off x="15072" y="-4773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E4EBB16-936A-A1CD-CA95-7791DC45E2A8}"/>
                  </a:ext>
                </a:extLst>
              </p:cNvPr>
              <p:cNvGrpSpPr/>
              <p:nvPr/>
            </p:nvGrpSpPr>
            <p:grpSpPr>
              <a:xfrm>
                <a:off x="155749" y="158601"/>
                <a:ext cx="8917913" cy="599732"/>
                <a:chOff x="155749" y="158601"/>
                <a:chExt cx="8917913" cy="599732"/>
              </a:xfrm>
            </p:grpSpPr>
            <p:sp>
              <p:nvSpPr>
                <p:cNvPr id="16" name="Rectangle 15">
                  <a:extLst>
                    <a:ext uri="{FF2B5EF4-FFF2-40B4-BE49-F238E27FC236}">
                      <a16:creationId xmlns:a16="http://schemas.microsoft.com/office/drawing/2014/main" id="{E4A600F0-F212-05B0-9E6E-737E66BDEB9B}"/>
                    </a:ext>
                  </a:extLst>
                </p:cNvPr>
                <p:cNvSpPr/>
                <p:nvPr/>
              </p:nvSpPr>
              <p:spPr>
                <a:xfrm>
                  <a:off x="2186034" y="158601"/>
                  <a:ext cx="6887628" cy="584978"/>
                </a:xfrm>
                <a:prstGeom prst="rect">
                  <a:avLst/>
                </a:prstGeom>
                <a:solidFill>
                  <a:schemeClr val="tx2">
                    <a:lumMod val="90000"/>
                    <a:lumOff val="10000"/>
                  </a:scheme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FFB2E58-1BC3-36C8-DF7F-035E53F444FA}"/>
                    </a:ext>
                  </a:extLst>
                </p:cNvPr>
                <p:cNvSpPr/>
                <p:nvPr/>
              </p:nvSpPr>
              <p:spPr>
                <a:xfrm>
                  <a:off x="155749" y="158601"/>
                  <a:ext cx="1964454" cy="599732"/>
                </a:xfrm>
                <a:prstGeom prst="rect">
                  <a:avLst/>
                </a:prstGeom>
                <a:solidFill>
                  <a:schemeClr val="bg1"/>
                </a:solidFill>
                <a:ln w="19050">
                  <a:solidFill>
                    <a:schemeClr val="tx2">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A picture containing font, graphics, screenshot, graphic design&#10;&#10;Description automatically generated">
                  <a:extLst>
                    <a:ext uri="{FF2B5EF4-FFF2-40B4-BE49-F238E27FC236}">
                      <a16:creationId xmlns:a16="http://schemas.microsoft.com/office/drawing/2014/main" id="{99E1AA23-896A-E836-5430-499FB07556EE}"/>
                    </a:ext>
                  </a:extLst>
                </p:cNvPr>
                <p:cNvPicPr>
                  <a:picLocks noChangeAspect="1"/>
                </p:cNvPicPr>
                <p:nvPr/>
              </p:nvPicPr>
              <p:blipFill>
                <a:blip r:embed="rId6"/>
                <a:stretch>
                  <a:fillRect/>
                </a:stretch>
              </p:blipFill>
              <p:spPr>
                <a:xfrm>
                  <a:off x="341647" y="249639"/>
                  <a:ext cx="1542934" cy="425148"/>
                </a:xfrm>
                <a:prstGeom prst="rect">
                  <a:avLst/>
                </a:prstGeom>
              </p:spPr>
            </p:pic>
          </p:grpSp>
        </p:grpSp>
        <p:sp>
          <p:nvSpPr>
            <p:cNvPr id="11" name="Rectangle 10">
              <a:extLst>
                <a:ext uri="{FF2B5EF4-FFF2-40B4-BE49-F238E27FC236}">
                  <a16:creationId xmlns:a16="http://schemas.microsoft.com/office/drawing/2014/main" id="{38AE477F-96BA-BE3E-EBEC-4A6C1F218D59}"/>
                </a:ext>
              </a:extLst>
            </p:cNvPr>
            <p:cNvSpPr/>
            <p:nvPr/>
          </p:nvSpPr>
          <p:spPr>
            <a:xfrm>
              <a:off x="326572" y="849372"/>
              <a:ext cx="8521002" cy="54634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296426" y="553372"/>
            <a:ext cx="8229600" cy="1209284"/>
          </a:xfrm>
        </p:spPr>
        <p:txBody>
          <a:bodyPr>
            <a:noAutofit/>
          </a:bodyPr>
          <a:lstStyle/>
          <a:p>
            <a:r>
              <a:rPr lang="en-US"/>
              <a:t>About MyLegion</a:t>
            </a:r>
          </a:p>
        </p:txBody>
      </p:sp>
      <p:sp>
        <p:nvSpPr>
          <p:cNvPr id="3" name="Content Placeholder 2">
            <a:extLst>
              <a:ext uri="{FF2B5EF4-FFF2-40B4-BE49-F238E27FC236}">
                <a16:creationId xmlns:a16="http://schemas.microsoft.com/office/drawing/2014/main" id="{3A176ADF-7F60-4D53-8553-3680C58F9D62}"/>
              </a:ext>
            </a:extLst>
          </p:cNvPr>
          <p:cNvSpPr>
            <a:spLocks noGrp="1"/>
          </p:cNvSpPr>
          <p:nvPr>
            <p:ph idx="1"/>
          </p:nvPr>
        </p:nvSpPr>
        <p:spPr>
          <a:xfrm>
            <a:off x="328645" y="1580260"/>
            <a:ext cx="8486709" cy="4706777"/>
          </a:xfrm>
        </p:spPr>
        <p:txBody>
          <a:bodyPr vert="horz" lIns="91440" tIns="45720" rIns="91440" bIns="45720" rtlCol="0" anchor="t">
            <a:noAutofit/>
          </a:bodyPr>
          <a:lstStyle/>
          <a:p>
            <a:pPr marL="0" marR="0" indent="0" fontAlgn="base">
              <a:spcBef>
                <a:spcPts val="0"/>
              </a:spcBef>
              <a:spcAft>
                <a:spcPts val="0"/>
              </a:spcAft>
              <a:buNone/>
            </a:pPr>
            <a:r>
              <a:rPr lang="en-US" sz="1800" dirty="0">
                <a:solidFill>
                  <a:srgbClr val="444444"/>
                </a:solidFill>
                <a:effectLst/>
                <a:latin typeface="Arial" panose="020B0604020202020204" pitchFamily="34" charset="0"/>
                <a:ea typeface="Times New Roman" panose="02020603050405020304" pitchFamily="18" charset="0"/>
              </a:rPr>
              <a:t> </a:t>
            </a:r>
            <a:r>
              <a:rPr lang="en-US" altLang="en-US" sz="2200" b="1" dirty="0">
                <a:solidFill>
                  <a:srgbClr val="FF0000"/>
                </a:solidFill>
                <a:latin typeface="Helvetica"/>
              </a:rPr>
              <a:t>Register with the email address on your membership record.</a:t>
            </a:r>
          </a:p>
          <a:p>
            <a:pPr marL="0" marR="0" indent="0" fontAlgn="base">
              <a:spcBef>
                <a:spcPts val="0"/>
              </a:spcBef>
              <a:spcAft>
                <a:spcPts val="0"/>
              </a:spcAft>
              <a:buNone/>
            </a:pPr>
            <a:endParaRPr lang="en-US" altLang="en-US" sz="2200" b="1" dirty="0">
              <a:solidFill>
                <a:srgbClr val="444444"/>
              </a:solidFill>
              <a:latin typeface="Helvetica"/>
              <a:cs typeface="Arial" panose="020B0604020202020204" pitchFamily="34" charset="0"/>
            </a:endParaRPr>
          </a:p>
          <a:p>
            <a:pPr marR="0" fontAlgn="base">
              <a:spcBef>
                <a:spcPts val="0"/>
              </a:spcBef>
              <a:spcAft>
                <a:spcPts val="0"/>
              </a:spcAft>
            </a:pPr>
            <a:r>
              <a:rPr lang="en-US" altLang="en-US" sz="2200" b="1" dirty="0">
                <a:solidFill>
                  <a:srgbClr val="444444"/>
                </a:solidFill>
                <a:latin typeface="Helvetica"/>
                <a:cs typeface="Arial" panose="020B0604020202020204" pitchFamily="34" charset="0"/>
              </a:rPr>
              <a:t>One account provides all LGN and SAL membership details and administrative tools. All accounts are individual. </a:t>
            </a:r>
          </a:p>
          <a:p>
            <a:pPr marL="0" marR="0" indent="0" fontAlgn="base">
              <a:spcBef>
                <a:spcPts val="0"/>
              </a:spcBef>
              <a:spcAft>
                <a:spcPts val="0"/>
              </a:spcAft>
              <a:buNone/>
            </a:pPr>
            <a:endParaRPr lang="en-US" altLang="en-US" sz="2200" b="1" dirty="0">
              <a:solidFill>
                <a:srgbClr val="444444"/>
              </a:solidFill>
              <a:latin typeface="Helvetica"/>
              <a:cs typeface="Arial" panose="020B0604020202020204" pitchFamily="34" charset="0"/>
            </a:endParaRPr>
          </a:p>
          <a:p>
            <a:pPr marR="0" fontAlgn="base">
              <a:spcBef>
                <a:spcPts val="0"/>
              </a:spcBef>
              <a:spcAft>
                <a:spcPts val="0"/>
              </a:spcAft>
            </a:pPr>
            <a:r>
              <a:rPr lang="en-US" altLang="en-US" sz="2200" b="1" dirty="0">
                <a:solidFill>
                  <a:srgbClr val="444444"/>
                </a:solidFill>
                <a:latin typeface="Helvetica"/>
                <a:cs typeface="Arial" panose="020B0604020202020204" pitchFamily="34" charset="0"/>
              </a:rPr>
              <a:t>Post and Squadron membership is accessed through the individual MyLegion account. </a:t>
            </a:r>
            <a:endParaRPr lang="en-US" altLang="en-US" sz="1400" b="1" dirty="0">
              <a:solidFill>
                <a:srgbClr val="444444"/>
              </a:solidFill>
              <a:latin typeface="inheri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600" dirty="0">
              <a:solidFill>
                <a:srgbClr val="444444"/>
              </a:solidFill>
              <a:latin typeface="latoregular"/>
            </a:endParaRPr>
          </a:p>
          <a:p>
            <a:pPr defTabSz="914400" eaLnBrk="0" fontAlgn="base" hangingPunct="0">
              <a:spcBef>
                <a:spcPct val="0"/>
              </a:spcBef>
              <a:spcAft>
                <a:spcPct val="0"/>
              </a:spcAft>
              <a:buClrTx/>
            </a:pPr>
            <a:r>
              <a:rPr lang="en-US" altLang="en-US" sz="2200" b="1" dirty="0">
                <a:solidFill>
                  <a:srgbClr val="444444"/>
                </a:solidFill>
                <a:latin typeface="Helvetica"/>
                <a:cs typeface="Arial" panose="020B0604020202020204" pitchFamily="34" charset="0"/>
              </a:rPr>
              <a:t>Email must be on your membership record on file at National HQs.  Registering with an email not listed as your primary email will not provide access to membership details or leadership resources.</a:t>
            </a:r>
          </a:p>
          <a:p>
            <a:pPr marL="0" marR="0" lvl="0" indent="0" algn="l" defTabSz="914400" rtl="0" eaLnBrk="0" fontAlgn="base" latinLnBrk="0" hangingPunct="0">
              <a:lnSpc>
                <a:spcPct val="100000"/>
              </a:lnSpc>
              <a:spcBef>
                <a:spcPct val="0"/>
              </a:spcBef>
              <a:spcAft>
                <a:spcPct val="0"/>
              </a:spcAft>
              <a:buClrTx/>
              <a:buSzTx/>
              <a:buFontTx/>
              <a:buNone/>
              <a:tabLst/>
            </a:pPr>
            <a:endParaRPr lang="en-US" sz="1600" dirty="0">
              <a:solidFill>
                <a:srgbClr val="444444"/>
              </a:solidFill>
              <a:latin typeface="latoregular"/>
            </a:endParaRPr>
          </a:p>
        </p:txBody>
      </p:sp>
      <p:pic>
        <p:nvPicPr>
          <p:cNvPr id="31" name="Audio 30">
            <a:hlinkClick r:id="" action="ppaction://media"/>
            <a:extLst>
              <a:ext uri="{FF2B5EF4-FFF2-40B4-BE49-F238E27FC236}">
                <a16:creationId xmlns:a16="http://schemas.microsoft.com/office/drawing/2014/main" id="{A3A501E5-A653-1631-E269-51FB7B44CD51}"/>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031538482"/>
      </p:ext>
    </p:extLst>
  </p:cSld>
  <p:clrMapOvr>
    <a:masterClrMapping/>
  </p:clrMapOvr>
  <mc:AlternateContent xmlns:mc="http://schemas.openxmlformats.org/markup-compatibility/2006">
    <mc:Choice xmlns:p14="http://schemas.microsoft.com/office/powerpoint/2010/main" Requires="p14">
      <p:transition spd="med" p14:dur="700" advTm="44524">
        <p:fade/>
      </p:transition>
    </mc:Choice>
    <mc:Fallback>
      <p:transition spd="med" advTm="445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up)">
                                      <p:cBhvr>
                                        <p:cTn id="11" dur="10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up)">
                                      <p:cBhvr>
                                        <p:cTn id="16" dur="10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up)">
                                      <p:cBhvr>
                                        <p:cTn id="2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5E35EBC-89E5-4587-84C8-F06DF11C7A8B}"/>
              </a:ext>
            </a:extLst>
          </p:cNvPr>
          <p:cNvSpPr>
            <a:spLocks noChangeArrowheads="1"/>
          </p:cNvSpPr>
          <p:nvPr/>
        </p:nvSpPr>
        <p:spPr bwMode="auto">
          <a:xfrm>
            <a:off x="0" y="-38099"/>
            <a:ext cx="65" cy="5333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782CAA87-67D7-4BE3-89C7-95C9CF516800}"/>
              </a:ext>
            </a:extLst>
          </p:cNvPr>
          <p:cNvSpPr>
            <a:spLocks noChangeArrowheads="1"/>
          </p:cNvSpPr>
          <p:nvPr/>
        </p:nvSpPr>
        <p:spPr bwMode="auto">
          <a:xfrm>
            <a:off x="0" y="350337"/>
            <a:ext cx="65" cy="7026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0CBFB677-028A-4A69-AB93-714BA4AD4A48}"/>
              </a:ext>
            </a:extLst>
          </p:cNvPr>
          <p:cNvSpPr>
            <a:spLocks noChangeArrowheads="1"/>
          </p:cNvSpPr>
          <p:nvPr/>
        </p:nvSpPr>
        <p:spPr bwMode="auto">
          <a:xfrm>
            <a:off x="0" y="823412"/>
            <a:ext cx="65" cy="7026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7">
            <a:extLst>
              <a:ext uri="{FF2B5EF4-FFF2-40B4-BE49-F238E27FC236}">
                <a16:creationId xmlns:a16="http://schemas.microsoft.com/office/drawing/2014/main" id="{6E63E1D4-E877-49D3-9D88-264155F1915F}"/>
              </a:ext>
            </a:extLst>
          </p:cNvPr>
          <p:cNvSpPr>
            <a:spLocks noChangeArrowheads="1"/>
          </p:cNvSpPr>
          <p:nvPr/>
        </p:nvSpPr>
        <p:spPr bwMode="auto">
          <a:xfrm>
            <a:off x="0" y="1296487"/>
            <a:ext cx="65" cy="7026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id="{FEA8A599-3775-4107-B01E-993DB6D7FCF0}"/>
              </a:ext>
            </a:extLst>
          </p:cNvPr>
          <p:cNvSpPr>
            <a:spLocks noChangeArrowheads="1"/>
          </p:cNvSpPr>
          <p:nvPr/>
        </p:nvSpPr>
        <p:spPr bwMode="auto">
          <a:xfrm>
            <a:off x="0" y="1769562"/>
            <a:ext cx="65" cy="7026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1">
            <a:extLst>
              <a:ext uri="{FF2B5EF4-FFF2-40B4-BE49-F238E27FC236}">
                <a16:creationId xmlns:a16="http://schemas.microsoft.com/office/drawing/2014/main" id="{BF7F29C1-F498-4C2E-8C51-BB81411F09CE}"/>
              </a:ext>
            </a:extLst>
          </p:cNvPr>
          <p:cNvSpPr>
            <a:spLocks noChangeArrowheads="1"/>
          </p:cNvSpPr>
          <p:nvPr/>
        </p:nvSpPr>
        <p:spPr bwMode="auto">
          <a:xfrm>
            <a:off x="0" y="2370837"/>
            <a:ext cx="65"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7" name="Group 6">
            <a:extLst>
              <a:ext uri="{FF2B5EF4-FFF2-40B4-BE49-F238E27FC236}">
                <a16:creationId xmlns:a16="http://schemas.microsoft.com/office/drawing/2014/main" id="{2BB2AEBF-5758-1182-8425-541EC343DB81}"/>
              </a:ext>
            </a:extLst>
          </p:cNvPr>
          <p:cNvGrpSpPr/>
          <p:nvPr/>
        </p:nvGrpSpPr>
        <p:grpSpPr>
          <a:xfrm>
            <a:off x="0" y="-47730"/>
            <a:ext cx="9144000" cy="6858000"/>
            <a:chOff x="0" y="-47730"/>
            <a:chExt cx="9144000" cy="6858000"/>
          </a:xfrm>
        </p:grpSpPr>
        <p:grpSp>
          <p:nvGrpSpPr>
            <p:cNvPr id="9" name="Group 8">
              <a:extLst>
                <a:ext uri="{FF2B5EF4-FFF2-40B4-BE49-F238E27FC236}">
                  <a16:creationId xmlns:a16="http://schemas.microsoft.com/office/drawing/2014/main" id="{74535EA9-17BE-3438-F944-BCADE04F23A1}"/>
                </a:ext>
              </a:extLst>
            </p:cNvPr>
            <p:cNvGrpSpPr/>
            <p:nvPr/>
          </p:nvGrpSpPr>
          <p:grpSpPr>
            <a:xfrm>
              <a:off x="0" y="-47730"/>
              <a:ext cx="9144000" cy="6858000"/>
              <a:chOff x="15072" y="-47730"/>
              <a:chExt cx="9144000" cy="6858000"/>
            </a:xfrm>
          </p:grpSpPr>
          <p:sp>
            <p:nvSpPr>
              <p:cNvPr id="13" name="Rectangle 12">
                <a:extLst>
                  <a:ext uri="{FF2B5EF4-FFF2-40B4-BE49-F238E27FC236}">
                    <a16:creationId xmlns:a16="http://schemas.microsoft.com/office/drawing/2014/main" id="{EB694418-9573-5890-45D2-9BA8A2D7E82B}"/>
                  </a:ext>
                </a:extLst>
              </p:cNvPr>
              <p:cNvSpPr/>
              <p:nvPr/>
            </p:nvSpPr>
            <p:spPr>
              <a:xfrm>
                <a:off x="15072" y="-4773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973C66A-1D3E-57B5-9902-27860990C8A2}"/>
                  </a:ext>
                </a:extLst>
              </p:cNvPr>
              <p:cNvGrpSpPr/>
              <p:nvPr/>
            </p:nvGrpSpPr>
            <p:grpSpPr>
              <a:xfrm>
                <a:off x="155749" y="158601"/>
                <a:ext cx="8917913" cy="599732"/>
                <a:chOff x="155749" y="158601"/>
                <a:chExt cx="8917913" cy="599732"/>
              </a:xfrm>
            </p:grpSpPr>
            <p:sp>
              <p:nvSpPr>
                <p:cNvPr id="16" name="Rectangle 15">
                  <a:extLst>
                    <a:ext uri="{FF2B5EF4-FFF2-40B4-BE49-F238E27FC236}">
                      <a16:creationId xmlns:a16="http://schemas.microsoft.com/office/drawing/2014/main" id="{E8540C51-D4BC-541C-1D1B-288A255628A6}"/>
                    </a:ext>
                  </a:extLst>
                </p:cNvPr>
                <p:cNvSpPr/>
                <p:nvPr/>
              </p:nvSpPr>
              <p:spPr>
                <a:xfrm>
                  <a:off x="2186034" y="158601"/>
                  <a:ext cx="6887628" cy="584978"/>
                </a:xfrm>
                <a:prstGeom prst="rect">
                  <a:avLst/>
                </a:prstGeom>
                <a:solidFill>
                  <a:schemeClr val="tx2">
                    <a:lumMod val="90000"/>
                    <a:lumOff val="10000"/>
                  </a:scheme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E2E559B-544C-6021-B08E-B56D202EC968}"/>
                    </a:ext>
                  </a:extLst>
                </p:cNvPr>
                <p:cNvSpPr/>
                <p:nvPr/>
              </p:nvSpPr>
              <p:spPr>
                <a:xfrm>
                  <a:off x="155749" y="158601"/>
                  <a:ext cx="1964454" cy="599732"/>
                </a:xfrm>
                <a:prstGeom prst="rect">
                  <a:avLst/>
                </a:prstGeom>
                <a:solidFill>
                  <a:schemeClr val="bg1"/>
                </a:solidFill>
                <a:ln w="19050">
                  <a:solidFill>
                    <a:schemeClr val="tx2">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A picture containing font, graphics, screenshot, graphic design&#10;&#10;Description automatically generated">
                  <a:extLst>
                    <a:ext uri="{FF2B5EF4-FFF2-40B4-BE49-F238E27FC236}">
                      <a16:creationId xmlns:a16="http://schemas.microsoft.com/office/drawing/2014/main" id="{DAE28789-C155-2D0E-C12A-5EC3414DF537}"/>
                    </a:ext>
                  </a:extLst>
                </p:cNvPr>
                <p:cNvPicPr>
                  <a:picLocks noChangeAspect="1"/>
                </p:cNvPicPr>
                <p:nvPr/>
              </p:nvPicPr>
              <p:blipFill>
                <a:blip r:embed="rId6"/>
                <a:stretch>
                  <a:fillRect/>
                </a:stretch>
              </p:blipFill>
              <p:spPr>
                <a:xfrm>
                  <a:off x="341647" y="249639"/>
                  <a:ext cx="1542934" cy="425148"/>
                </a:xfrm>
                <a:prstGeom prst="rect">
                  <a:avLst/>
                </a:prstGeom>
              </p:spPr>
            </p:pic>
          </p:grpSp>
        </p:grpSp>
        <p:sp>
          <p:nvSpPr>
            <p:cNvPr id="11" name="Rectangle 10">
              <a:extLst>
                <a:ext uri="{FF2B5EF4-FFF2-40B4-BE49-F238E27FC236}">
                  <a16:creationId xmlns:a16="http://schemas.microsoft.com/office/drawing/2014/main" id="{7CF68107-35B1-BA95-FCEA-78E43D9178E4}"/>
                </a:ext>
              </a:extLst>
            </p:cNvPr>
            <p:cNvSpPr/>
            <p:nvPr/>
          </p:nvSpPr>
          <p:spPr>
            <a:xfrm>
              <a:off x="326572" y="849372"/>
              <a:ext cx="8521002" cy="54634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617974" y="634330"/>
            <a:ext cx="8229600" cy="1209284"/>
          </a:xfrm>
        </p:spPr>
        <p:txBody>
          <a:bodyPr>
            <a:noAutofit/>
          </a:bodyPr>
          <a:lstStyle/>
          <a:p>
            <a:r>
              <a:rPr lang="en-US"/>
              <a:t>Before You Register</a:t>
            </a:r>
          </a:p>
        </p:txBody>
      </p:sp>
      <p:sp>
        <p:nvSpPr>
          <p:cNvPr id="3" name="Content Placeholder 2">
            <a:extLst>
              <a:ext uri="{FF2B5EF4-FFF2-40B4-BE49-F238E27FC236}">
                <a16:creationId xmlns:a16="http://schemas.microsoft.com/office/drawing/2014/main" id="{3A176ADF-7F60-4D53-8553-3680C58F9D62}"/>
              </a:ext>
            </a:extLst>
          </p:cNvPr>
          <p:cNvSpPr>
            <a:spLocks noGrp="1"/>
          </p:cNvSpPr>
          <p:nvPr>
            <p:ph idx="1"/>
          </p:nvPr>
        </p:nvSpPr>
        <p:spPr>
          <a:xfrm>
            <a:off x="729304" y="1711832"/>
            <a:ext cx="8486709" cy="4706777"/>
          </a:xfrm>
        </p:spPr>
        <p:txBody>
          <a:bodyPr vert="horz" lIns="91440" tIns="45720" rIns="91440" bIns="45720" rtlCol="0" anchor="t">
            <a:noAutofit/>
          </a:bodyPr>
          <a:lstStyle/>
          <a:p>
            <a:pPr marR="0" fontAlgn="base">
              <a:spcBef>
                <a:spcPts val="0"/>
              </a:spcBef>
              <a:spcAft>
                <a:spcPts val="0"/>
              </a:spcAft>
            </a:pPr>
            <a:r>
              <a:rPr lang="en-US" altLang="en-US" sz="2200" b="1">
                <a:solidFill>
                  <a:srgbClr val="444444"/>
                </a:solidFill>
                <a:latin typeface="Helvetica"/>
                <a:cs typeface="Arial" panose="020B0604020202020204" pitchFamily="34" charset="0"/>
              </a:rPr>
              <a:t>Do you have an email on your membership record? </a:t>
            </a:r>
          </a:p>
          <a:p>
            <a:pPr marL="0" marR="0" indent="0" fontAlgn="base">
              <a:spcBef>
                <a:spcPts val="0"/>
              </a:spcBef>
              <a:spcAft>
                <a:spcPts val="0"/>
              </a:spcAft>
              <a:buNone/>
            </a:pPr>
            <a:endParaRPr lang="en-US" altLang="en-US" sz="2200" b="1">
              <a:solidFill>
                <a:srgbClr val="444444"/>
              </a:solidFill>
              <a:latin typeface="Helvetica"/>
              <a:cs typeface="Arial" panose="020B0604020202020204" pitchFamily="34" charset="0"/>
            </a:endParaRPr>
          </a:p>
          <a:p>
            <a:pPr marR="0" fontAlgn="base">
              <a:spcBef>
                <a:spcPts val="0"/>
              </a:spcBef>
              <a:spcAft>
                <a:spcPts val="0"/>
              </a:spcAft>
            </a:pPr>
            <a:r>
              <a:rPr lang="en-US" altLang="en-US" sz="2200" b="1">
                <a:solidFill>
                  <a:srgbClr val="444444"/>
                </a:solidFill>
                <a:latin typeface="Helvetica"/>
                <a:cs typeface="Arial" panose="020B0604020202020204" pitchFamily="34" charset="0"/>
              </a:rPr>
              <a:t>Open your email to receive a one-time password (OTP) during registration.</a:t>
            </a:r>
            <a:endParaRPr lang="en-US" altLang="en-US" sz="1400" b="1">
              <a:solidFill>
                <a:srgbClr val="444444"/>
              </a:solidFill>
              <a:latin typeface="inheri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600">
              <a:solidFill>
                <a:srgbClr val="444444"/>
              </a:solidFill>
              <a:latin typeface="latoregular"/>
            </a:endParaRPr>
          </a:p>
          <a:p>
            <a:pPr defTabSz="914400" eaLnBrk="0" fontAlgn="base" hangingPunct="0">
              <a:spcBef>
                <a:spcPct val="0"/>
              </a:spcBef>
              <a:spcAft>
                <a:spcPct val="0"/>
              </a:spcAft>
              <a:buClrTx/>
            </a:pPr>
            <a:r>
              <a:rPr lang="en-US" altLang="en-US" sz="2200" b="1">
                <a:solidFill>
                  <a:srgbClr val="444444"/>
                </a:solidFill>
                <a:latin typeface="Helvetica"/>
                <a:cs typeface="Arial" panose="020B0604020202020204" pitchFamily="34" charset="0"/>
              </a:rPr>
              <a:t>Be prepared to create a password that includes:</a:t>
            </a:r>
          </a:p>
          <a:p>
            <a:pPr defTabSz="914400" eaLnBrk="0" fontAlgn="base" hangingPunct="0">
              <a:spcBef>
                <a:spcPct val="0"/>
              </a:spcBef>
              <a:spcAft>
                <a:spcPct val="0"/>
              </a:spcAft>
              <a:buClrTx/>
            </a:pPr>
            <a:endParaRPr lang="en-US" altLang="en-US" sz="2200" b="1">
              <a:solidFill>
                <a:srgbClr val="444444"/>
              </a:solidFill>
              <a:latin typeface="Helvetica"/>
              <a:cs typeface="Arial" panose="020B0604020202020204" pitchFamily="34" charset="0"/>
            </a:endParaRPr>
          </a:p>
          <a:p>
            <a:pPr lvl="2" defTabSz="914400" eaLnBrk="0" fontAlgn="base" hangingPunct="0">
              <a:spcBef>
                <a:spcPct val="0"/>
              </a:spcBef>
              <a:spcAft>
                <a:spcPct val="0"/>
              </a:spcAft>
            </a:pPr>
            <a:r>
              <a:rPr lang="en-US" altLang="en-US" sz="1600" b="1">
                <a:solidFill>
                  <a:srgbClr val="444444"/>
                </a:solidFill>
                <a:latin typeface="Helvetica"/>
                <a:cs typeface="Arial" panose="020B0604020202020204" pitchFamily="34" charset="0"/>
              </a:rPr>
              <a:t>1 Uppercase Letter</a:t>
            </a:r>
          </a:p>
          <a:p>
            <a:pPr lvl="2" defTabSz="914400" eaLnBrk="0" fontAlgn="base" hangingPunct="0">
              <a:spcBef>
                <a:spcPct val="0"/>
              </a:spcBef>
              <a:spcAft>
                <a:spcPct val="0"/>
              </a:spcAft>
            </a:pPr>
            <a:r>
              <a:rPr lang="en-US" altLang="en-US" sz="1600" b="1">
                <a:solidFill>
                  <a:srgbClr val="444444"/>
                </a:solidFill>
                <a:latin typeface="Helvetica"/>
                <a:cs typeface="Arial" panose="020B0604020202020204" pitchFamily="34" charset="0"/>
              </a:rPr>
              <a:t>1 Lowercase Letter</a:t>
            </a:r>
          </a:p>
          <a:p>
            <a:pPr lvl="2" defTabSz="914400" eaLnBrk="0" fontAlgn="base" hangingPunct="0">
              <a:spcBef>
                <a:spcPct val="0"/>
              </a:spcBef>
              <a:spcAft>
                <a:spcPct val="0"/>
              </a:spcAft>
            </a:pPr>
            <a:r>
              <a:rPr lang="en-US" altLang="en-US" sz="1600" b="1">
                <a:solidFill>
                  <a:srgbClr val="444444"/>
                </a:solidFill>
                <a:latin typeface="Helvetica"/>
                <a:cs typeface="Arial" panose="020B0604020202020204" pitchFamily="34" charset="0"/>
              </a:rPr>
              <a:t>1 Number</a:t>
            </a:r>
          </a:p>
          <a:p>
            <a:pPr lvl="2" defTabSz="914400" eaLnBrk="0" fontAlgn="base" hangingPunct="0">
              <a:spcBef>
                <a:spcPct val="0"/>
              </a:spcBef>
              <a:spcAft>
                <a:spcPct val="0"/>
              </a:spcAft>
            </a:pPr>
            <a:r>
              <a:rPr lang="en-US" altLang="en-US" sz="1600" b="1">
                <a:solidFill>
                  <a:srgbClr val="444444"/>
                </a:solidFill>
                <a:latin typeface="Helvetica"/>
                <a:cs typeface="Arial" panose="020B0604020202020204" pitchFamily="34" charset="0"/>
              </a:rPr>
              <a:t>1 Symbol (!@#$%^&amp;*)</a:t>
            </a:r>
          </a:p>
          <a:p>
            <a:pPr lvl="2" defTabSz="914400" eaLnBrk="0" fontAlgn="base" hangingPunct="0">
              <a:spcBef>
                <a:spcPct val="0"/>
              </a:spcBef>
              <a:spcAft>
                <a:spcPct val="0"/>
              </a:spcAft>
            </a:pPr>
            <a:r>
              <a:rPr lang="en-US" altLang="en-US" sz="1600" b="1">
                <a:solidFill>
                  <a:srgbClr val="444444"/>
                </a:solidFill>
                <a:latin typeface="Helvetica"/>
                <a:cs typeface="Arial" panose="020B0604020202020204" pitchFamily="34" charset="0"/>
              </a:rPr>
              <a:t>8 character minimum</a:t>
            </a:r>
          </a:p>
          <a:p>
            <a:pPr lvl="2" defTabSz="914400" eaLnBrk="0" fontAlgn="base" hangingPunct="0">
              <a:spcBef>
                <a:spcPct val="0"/>
              </a:spcBef>
              <a:spcAft>
                <a:spcPct val="0"/>
              </a:spcAft>
            </a:pPr>
            <a:endParaRPr lang="en-US" altLang="en-US" sz="1600" b="1">
              <a:solidFill>
                <a:srgbClr val="444444"/>
              </a:solidFill>
              <a:latin typeface="Helvetica"/>
              <a:cs typeface="Arial" panose="020B0604020202020204" pitchFamily="34" charset="0"/>
            </a:endParaRPr>
          </a:p>
          <a:p>
            <a:pPr lvl="2" defTabSz="914400" eaLnBrk="0" fontAlgn="base" hangingPunct="0">
              <a:spcBef>
                <a:spcPct val="0"/>
              </a:spcBef>
              <a:spcAft>
                <a:spcPct val="0"/>
              </a:spcAft>
            </a:pPr>
            <a:endParaRPr lang="en-US" altLang="en-US" sz="1600" b="1">
              <a:solidFill>
                <a:srgbClr val="444444"/>
              </a:solidFill>
              <a:latin typeface="Helvetic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600">
              <a:solidFill>
                <a:srgbClr val="444444"/>
              </a:solidFill>
              <a:latin typeface="latoregular"/>
            </a:endParaRPr>
          </a:p>
        </p:txBody>
      </p:sp>
      <p:pic>
        <p:nvPicPr>
          <p:cNvPr id="22" name="Audio 21">
            <a:hlinkClick r:id="" action="ppaction://media"/>
            <a:extLst>
              <a:ext uri="{FF2B5EF4-FFF2-40B4-BE49-F238E27FC236}">
                <a16:creationId xmlns:a16="http://schemas.microsoft.com/office/drawing/2014/main" id="{C5E68959-4765-EAC8-02EF-DA381B11670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873273703"/>
      </p:ext>
    </p:extLst>
  </p:cSld>
  <p:clrMapOvr>
    <a:masterClrMapping/>
  </p:clrMapOvr>
  <mc:AlternateContent xmlns:mc="http://schemas.openxmlformats.org/markup-compatibility/2006">
    <mc:Choice xmlns:p14="http://schemas.microsoft.com/office/powerpoint/2010/main" Requires="p14">
      <p:transition spd="med" p14:dur="700" advTm="57059">
        <p:fade/>
      </p:transition>
    </mc:Choice>
    <mc:Fallback>
      <p:transition spd="med" advTm="570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par>
                                <p:cTn id="7" presetID="22" presetClass="entr" presetSubtype="1"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up)">
                                      <p:cBhvr>
                                        <p:cTn id="14" dur="10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up)">
                                      <p:cBhvr>
                                        <p:cTn id="19" dur="1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up)">
                                      <p:cBhvr>
                                        <p:cTn id="24" dur="10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wipe(up)">
                                      <p:cBhvr>
                                        <p:cTn id="29" dur="10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wipe(up)">
                                      <p:cBhvr>
                                        <p:cTn id="34" dur="1000"/>
                                        <p:tgtEl>
                                          <p:spTgt spid="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wipe(up)">
                                      <p:cBhvr>
                                        <p:cTn id="39" dur="1000"/>
                                        <p:tgtEl>
                                          <p:spTgt spid="3">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wipe(up)">
                                      <p:cBhvr>
                                        <p:cTn id="44"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FBC05C-CF25-41F2-8789-AFE54AD2226D}"/>
              </a:ext>
            </a:extLst>
          </p:cNvPr>
          <p:cNvSpPr/>
          <p:nvPr/>
        </p:nvSpPr>
        <p:spPr>
          <a:xfrm>
            <a:off x="0" y="0"/>
            <a:ext cx="9215241" cy="148727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2D5065-97BF-4445-90A8-A7F73C7AC5C7}"/>
              </a:ext>
            </a:extLst>
          </p:cNvPr>
          <p:cNvSpPr>
            <a:spLocks noGrp="1"/>
          </p:cNvSpPr>
          <p:nvPr>
            <p:ph type="title"/>
          </p:nvPr>
        </p:nvSpPr>
        <p:spPr>
          <a:xfrm>
            <a:off x="0" y="561131"/>
            <a:ext cx="9215241" cy="603900"/>
          </a:xfrm>
        </p:spPr>
        <p:txBody>
          <a:bodyPr/>
          <a:lstStyle/>
          <a:p>
            <a:pPr algn="l"/>
            <a:r>
              <a:rPr lang="en-US" dirty="0"/>
              <a:t>   www.legion.org </a:t>
            </a:r>
            <a:br>
              <a:rPr lang="en-US" sz="5400" dirty="0"/>
            </a:br>
            <a:endParaRPr lang="en-US" sz="5400" dirty="0"/>
          </a:p>
        </p:txBody>
      </p:sp>
      <p:pic>
        <p:nvPicPr>
          <p:cNvPr id="6" name="Picture 5">
            <a:extLst>
              <a:ext uri="{FF2B5EF4-FFF2-40B4-BE49-F238E27FC236}">
                <a16:creationId xmlns:a16="http://schemas.microsoft.com/office/drawing/2014/main" id="{32DB3CD5-4384-38BF-15A1-F16F7AAA7A6A}"/>
              </a:ext>
            </a:extLst>
          </p:cNvPr>
          <p:cNvPicPr>
            <a:picLocks noChangeAspect="1"/>
          </p:cNvPicPr>
          <p:nvPr/>
        </p:nvPicPr>
        <p:blipFill>
          <a:blip r:embed="rId5"/>
          <a:stretch>
            <a:fillRect/>
          </a:stretch>
        </p:blipFill>
        <p:spPr>
          <a:xfrm>
            <a:off x="465656" y="863081"/>
            <a:ext cx="8283927" cy="6316397"/>
          </a:xfrm>
          <a:prstGeom prst="rect">
            <a:avLst/>
          </a:prstGeom>
        </p:spPr>
      </p:pic>
      <p:sp>
        <p:nvSpPr>
          <p:cNvPr id="7" name="Oval 6">
            <a:extLst>
              <a:ext uri="{FF2B5EF4-FFF2-40B4-BE49-F238E27FC236}">
                <a16:creationId xmlns:a16="http://schemas.microsoft.com/office/drawing/2014/main" id="{D82C32BA-4D16-BA8D-81F2-3D54E90BF2EC}"/>
              </a:ext>
            </a:extLst>
          </p:cNvPr>
          <p:cNvSpPr/>
          <p:nvPr/>
        </p:nvSpPr>
        <p:spPr>
          <a:xfrm>
            <a:off x="6831327" y="770178"/>
            <a:ext cx="1021977" cy="394853"/>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E5DE926A-74E1-92F9-D289-8D1D2E3CD6B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32005596"/>
      </p:ext>
    </p:extLst>
  </p:cSld>
  <p:clrMapOvr>
    <a:masterClrMapping/>
  </p:clrMapOvr>
  <mc:AlternateContent xmlns:mc="http://schemas.openxmlformats.org/markup-compatibility/2006">
    <mc:Choice xmlns:p14="http://schemas.microsoft.com/office/powerpoint/2010/main" Requires="p14">
      <p:transition spd="med" p14:dur="700" advTm="10547">
        <p:fade/>
      </p:transition>
    </mc:Choice>
    <mc:Fallback>
      <p:transition spd="med" advTm="105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22" presetClass="entr" presetSubtype="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FBC05C-CF25-41F2-8789-AFE54AD2226D}"/>
              </a:ext>
            </a:extLst>
          </p:cNvPr>
          <p:cNvSpPr/>
          <p:nvPr/>
        </p:nvSpPr>
        <p:spPr>
          <a:xfrm>
            <a:off x="-71242" y="0"/>
            <a:ext cx="9286483" cy="14742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2D5065-97BF-4445-90A8-A7F73C7AC5C7}"/>
              </a:ext>
            </a:extLst>
          </p:cNvPr>
          <p:cNvSpPr>
            <a:spLocks noGrp="1"/>
          </p:cNvSpPr>
          <p:nvPr>
            <p:ph type="title"/>
          </p:nvPr>
        </p:nvSpPr>
        <p:spPr>
          <a:xfrm>
            <a:off x="-1595534" y="406397"/>
            <a:ext cx="8229600" cy="603900"/>
          </a:xfrm>
        </p:spPr>
        <p:txBody>
          <a:bodyPr/>
          <a:lstStyle/>
          <a:p>
            <a:r>
              <a:rPr lang="en-US"/>
              <a:t>www.mylegion.org </a:t>
            </a:r>
            <a:br>
              <a:rPr lang="en-US" sz="5400"/>
            </a:br>
            <a:endParaRPr lang="en-US" sz="5400"/>
          </a:p>
        </p:txBody>
      </p:sp>
      <p:pic>
        <p:nvPicPr>
          <p:cNvPr id="4" name="Picture 3">
            <a:extLst>
              <a:ext uri="{FF2B5EF4-FFF2-40B4-BE49-F238E27FC236}">
                <a16:creationId xmlns:a16="http://schemas.microsoft.com/office/drawing/2014/main" id="{397EA4B8-FFCC-C42F-BB29-D6731FC822B6}"/>
              </a:ext>
            </a:extLst>
          </p:cNvPr>
          <p:cNvPicPr>
            <a:picLocks noChangeAspect="1"/>
          </p:cNvPicPr>
          <p:nvPr/>
        </p:nvPicPr>
        <p:blipFill>
          <a:blip r:embed="rId5"/>
          <a:stretch>
            <a:fillRect/>
          </a:stretch>
        </p:blipFill>
        <p:spPr>
          <a:xfrm>
            <a:off x="0" y="737118"/>
            <a:ext cx="9144000" cy="6490905"/>
          </a:xfrm>
          <a:prstGeom prst="rect">
            <a:avLst/>
          </a:prstGeom>
        </p:spPr>
      </p:pic>
      <p:sp>
        <p:nvSpPr>
          <p:cNvPr id="6" name="Rectangle: Rounded Corners 5">
            <a:extLst>
              <a:ext uri="{FF2B5EF4-FFF2-40B4-BE49-F238E27FC236}">
                <a16:creationId xmlns:a16="http://schemas.microsoft.com/office/drawing/2014/main" id="{7F57A296-E132-4E02-9E24-9E3F04A44832}"/>
              </a:ext>
            </a:extLst>
          </p:cNvPr>
          <p:cNvSpPr/>
          <p:nvPr/>
        </p:nvSpPr>
        <p:spPr>
          <a:xfrm>
            <a:off x="8306946" y="1091604"/>
            <a:ext cx="581783" cy="432061"/>
          </a:xfrm>
          <a:prstGeom prst="round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4AC43C5B-31DE-6DF0-C888-B4E0DD9C020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13224129"/>
      </p:ext>
    </p:extLst>
  </p:cSld>
  <p:clrMapOvr>
    <a:masterClrMapping/>
  </p:clrMapOvr>
  <mc:AlternateContent xmlns:mc="http://schemas.openxmlformats.org/markup-compatibility/2006">
    <mc:Choice xmlns:p14="http://schemas.microsoft.com/office/powerpoint/2010/main" Requires="p14">
      <p:transition spd="med" p14:dur="700" advTm="5340">
        <p:fade/>
      </p:transition>
    </mc:Choice>
    <mc:Fallback>
      <p:transition spd="med" advTm="53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31FB77-9A0D-5444-7827-16BF9BCBFFE4}"/>
              </a:ext>
            </a:extLst>
          </p:cNvPr>
          <p:cNvGrpSpPr/>
          <p:nvPr/>
        </p:nvGrpSpPr>
        <p:grpSpPr>
          <a:xfrm>
            <a:off x="0" y="-47730"/>
            <a:ext cx="9144000" cy="6858000"/>
            <a:chOff x="0" y="-47730"/>
            <a:chExt cx="9144000" cy="6858000"/>
          </a:xfrm>
        </p:grpSpPr>
        <p:grpSp>
          <p:nvGrpSpPr>
            <p:cNvPr id="8" name="Group 7">
              <a:extLst>
                <a:ext uri="{FF2B5EF4-FFF2-40B4-BE49-F238E27FC236}">
                  <a16:creationId xmlns:a16="http://schemas.microsoft.com/office/drawing/2014/main" id="{06CE177C-67DB-C1C6-C8ED-FF20BCA24B78}"/>
                </a:ext>
              </a:extLst>
            </p:cNvPr>
            <p:cNvGrpSpPr/>
            <p:nvPr/>
          </p:nvGrpSpPr>
          <p:grpSpPr>
            <a:xfrm>
              <a:off x="0" y="-47730"/>
              <a:ext cx="9144000" cy="6858000"/>
              <a:chOff x="15072" y="-47730"/>
              <a:chExt cx="9144000" cy="6858000"/>
            </a:xfrm>
          </p:grpSpPr>
          <p:sp>
            <p:nvSpPr>
              <p:cNvPr id="10" name="Rectangle 9">
                <a:extLst>
                  <a:ext uri="{FF2B5EF4-FFF2-40B4-BE49-F238E27FC236}">
                    <a16:creationId xmlns:a16="http://schemas.microsoft.com/office/drawing/2014/main" id="{C1ADD3ED-749A-CEB9-42A2-A5E83FD3AE82}"/>
                  </a:ext>
                </a:extLst>
              </p:cNvPr>
              <p:cNvSpPr/>
              <p:nvPr/>
            </p:nvSpPr>
            <p:spPr>
              <a:xfrm>
                <a:off x="15072" y="-4773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B9B8A8E-733B-54EB-6DA0-FB2A0B216B19}"/>
                  </a:ext>
                </a:extLst>
              </p:cNvPr>
              <p:cNvGrpSpPr/>
              <p:nvPr/>
            </p:nvGrpSpPr>
            <p:grpSpPr>
              <a:xfrm>
                <a:off x="155749" y="158601"/>
                <a:ext cx="8917913" cy="599732"/>
                <a:chOff x="155749" y="158601"/>
                <a:chExt cx="8917913" cy="599732"/>
              </a:xfrm>
            </p:grpSpPr>
            <p:sp>
              <p:nvSpPr>
                <p:cNvPr id="12" name="Rectangle 11">
                  <a:extLst>
                    <a:ext uri="{FF2B5EF4-FFF2-40B4-BE49-F238E27FC236}">
                      <a16:creationId xmlns:a16="http://schemas.microsoft.com/office/drawing/2014/main" id="{9BDA4812-CBC7-D870-FB51-B2EAB82E2DEE}"/>
                    </a:ext>
                  </a:extLst>
                </p:cNvPr>
                <p:cNvSpPr/>
                <p:nvPr/>
              </p:nvSpPr>
              <p:spPr>
                <a:xfrm>
                  <a:off x="2186034" y="158601"/>
                  <a:ext cx="6887628" cy="584978"/>
                </a:xfrm>
                <a:prstGeom prst="rect">
                  <a:avLst/>
                </a:prstGeom>
                <a:solidFill>
                  <a:schemeClr val="tx2">
                    <a:lumMod val="90000"/>
                    <a:lumOff val="10000"/>
                  </a:scheme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65E1FC-B1DA-1CFD-2915-594D5867AEE4}"/>
                    </a:ext>
                  </a:extLst>
                </p:cNvPr>
                <p:cNvSpPr/>
                <p:nvPr/>
              </p:nvSpPr>
              <p:spPr>
                <a:xfrm>
                  <a:off x="155749" y="158601"/>
                  <a:ext cx="1964454" cy="599732"/>
                </a:xfrm>
                <a:prstGeom prst="rect">
                  <a:avLst/>
                </a:prstGeom>
                <a:solidFill>
                  <a:schemeClr val="bg1"/>
                </a:solidFill>
                <a:ln w="19050">
                  <a:solidFill>
                    <a:schemeClr val="tx2">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A picture containing font, graphics, screenshot, graphic design&#10;&#10;Description automatically generated">
                  <a:extLst>
                    <a:ext uri="{FF2B5EF4-FFF2-40B4-BE49-F238E27FC236}">
                      <a16:creationId xmlns:a16="http://schemas.microsoft.com/office/drawing/2014/main" id="{2124F4EF-814E-FE62-F456-44562DDA0545}"/>
                    </a:ext>
                  </a:extLst>
                </p:cNvPr>
                <p:cNvPicPr>
                  <a:picLocks noChangeAspect="1"/>
                </p:cNvPicPr>
                <p:nvPr/>
              </p:nvPicPr>
              <p:blipFill>
                <a:blip r:embed="rId6"/>
                <a:stretch>
                  <a:fillRect/>
                </a:stretch>
              </p:blipFill>
              <p:spPr>
                <a:xfrm>
                  <a:off x="341647" y="249639"/>
                  <a:ext cx="1542934" cy="425148"/>
                </a:xfrm>
                <a:prstGeom prst="rect">
                  <a:avLst/>
                </a:prstGeom>
              </p:spPr>
            </p:pic>
          </p:grpSp>
        </p:grpSp>
        <p:sp>
          <p:nvSpPr>
            <p:cNvPr id="9" name="Rectangle 8">
              <a:extLst>
                <a:ext uri="{FF2B5EF4-FFF2-40B4-BE49-F238E27FC236}">
                  <a16:creationId xmlns:a16="http://schemas.microsoft.com/office/drawing/2014/main" id="{E35D1103-6357-614E-88DE-A1A6ED6B2F56}"/>
                </a:ext>
              </a:extLst>
            </p:cNvPr>
            <p:cNvSpPr/>
            <p:nvPr/>
          </p:nvSpPr>
          <p:spPr>
            <a:xfrm>
              <a:off x="326572" y="849372"/>
              <a:ext cx="8521002" cy="54634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226A9E5F-527A-4CB7-8F70-A595C5B04C49}"/>
              </a:ext>
            </a:extLst>
          </p:cNvPr>
          <p:cNvSpPr>
            <a:spLocks noGrp="1"/>
          </p:cNvSpPr>
          <p:nvPr>
            <p:ph type="title"/>
          </p:nvPr>
        </p:nvSpPr>
        <p:spPr>
          <a:xfrm>
            <a:off x="27895" y="864126"/>
            <a:ext cx="9163638" cy="584979"/>
          </a:xfrm>
          <a:noFill/>
        </p:spPr>
        <p:txBody>
          <a:bodyPr>
            <a:noAutofit/>
          </a:bodyPr>
          <a:lstStyle/>
          <a:p>
            <a:br>
              <a:rPr lang="en-US"/>
            </a:br>
            <a:r>
              <a:rPr lang="en-US"/>
              <a:t>Register a MyLegion Account</a:t>
            </a:r>
            <a:br>
              <a:rPr lang="en-US"/>
            </a:br>
            <a:endParaRPr lang="en-US"/>
          </a:p>
        </p:txBody>
      </p:sp>
      <p:sp>
        <p:nvSpPr>
          <p:cNvPr id="6" name="TextBox 5">
            <a:extLst>
              <a:ext uri="{FF2B5EF4-FFF2-40B4-BE49-F238E27FC236}">
                <a16:creationId xmlns:a16="http://schemas.microsoft.com/office/drawing/2014/main" id="{CA113C0F-CA3A-4E10-8231-A2E55D0AF94A}"/>
              </a:ext>
            </a:extLst>
          </p:cNvPr>
          <p:cNvSpPr txBox="1"/>
          <p:nvPr/>
        </p:nvSpPr>
        <p:spPr>
          <a:xfrm>
            <a:off x="2291029" y="269523"/>
            <a:ext cx="3734600" cy="369332"/>
          </a:xfrm>
          <a:prstGeom prst="rect">
            <a:avLst/>
          </a:prstGeom>
          <a:noFill/>
        </p:spPr>
        <p:txBody>
          <a:bodyPr wrap="square" rtlCol="0">
            <a:spAutoFit/>
          </a:bodyPr>
          <a:lstStyle/>
          <a:p>
            <a:r>
              <a:rPr lang="en-US" b="1">
                <a:solidFill>
                  <a:schemeClr val="bg1"/>
                </a:solidFill>
              </a:rPr>
              <a:t>STEP 1: ENTER EMAIL ADDRESS</a:t>
            </a:r>
          </a:p>
        </p:txBody>
      </p:sp>
      <p:pic>
        <p:nvPicPr>
          <p:cNvPr id="4" name="Picture 3">
            <a:extLst>
              <a:ext uri="{FF2B5EF4-FFF2-40B4-BE49-F238E27FC236}">
                <a16:creationId xmlns:a16="http://schemas.microsoft.com/office/drawing/2014/main" id="{E7BE4990-5A64-4804-A4AC-1D53F869C859}"/>
              </a:ext>
            </a:extLst>
          </p:cNvPr>
          <p:cNvPicPr>
            <a:picLocks noChangeAspect="1"/>
          </p:cNvPicPr>
          <p:nvPr/>
        </p:nvPicPr>
        <p:blipFill>
          <a:blip r:embed="rId7"/>
          <a:stretch>
            <a:fillRect/>
          </a:stretch>
        </p:blipFill>
        <p:spPr>
          <a:xfrm>
            <a:off x="577739" y="1938733"/>
            <a:ext cx="3871307" cy="3047482"/>
          </a:xfrm>
          <a:prstGeom prst="rect">
            <a:avLst/>
          </a:prstGeom>
          <a:noFill/>
          <a:ln>
            <a:noFill/>
          </a:ln>
        </p:spPr>
      </p:pic>
      <p:sp>
        <p:nvSpPr>
          <p:cNvPr id="3" name="Content Placeholder 2">
            <a:extLst>
              <a:ext uri="{FF2B5EF4-FFF2-40B4-BE49-F238E27FC236}">
                <a16:creationId xmlns:a16="http://schemas.microsoft.com/office/drawing/2014/main" id="{3B40700A-5778-4E21-9A60-DD5905B802C9}"/>
              </a:ext>
            </a:extLst>
          </p:cNvPr>
          <p:cNvSpPr>
            <a:spLocks noGrp="1"/>
          </p:cNvSpPr>
          <p:nvPr>
            <p:ph idx="1"/>
          </p:nvPr>
        </p:nvSpPr>
        <p:spPr>
          <a:xfrm>
            <a:off x="4694955" y="1938733"/>
            <a:ext cx="4044737" cy="3929373"/>
          </a:xfrm>
        </p:spPr>
        <p:txBody>
          <a:bodyPr/>
          <a:lstStyle/>
          <a:p>
            <a:pPr marL="0" indent="0">
              <a:buNone/>
            </a:pPr>
            <a:r>
              <a:rPr lang="en-US" dirty="0"/>
              <a:t>Enter the email address on your membership record.</a:t>
            </a:r>
          </a:p>
          <a:p>
            <a:pPr marL="0" indent="0">
              <a:buNone/>
            </a:pPr>
            <a:endParaRPr lang="en-US" dirty="0"/>
          </a:p>
          <a:p>
            <a:pPr marL="0" indent="0">
              <a:buNone/>
            </a:pPr>
            <a:r>
              <a:rPr lang="en-US" dirty="0"/>
              <a:t>No Email?  Cancel</a:t>
            </a:r>
          </a:p>
          <a:p>
            <a:pPr marL="0" indent="0">
              <a:buNone/>
            </a:pPr>
            <a:r>
              <a:rPr lang="en-US" dirty="0"/>
              <a:t>	</a:t>
            </a:r>
            <a:r>
              <a:rPr lang="en-US" i="1" dirty="0"/>
              <a:t>Create an email, contact 	leadership to update and 	return to register.</a:t>
            </a:r>
          </a:p>
        </p:txBody>
      </p:sp>
      <p:pic>
        <p:nvPicPr>
          <p:cNvPr id="23" name="Audio 22">
            <a:hlinkClick r:id="" action="ppaction://media"/>
            <a:extLst>
              <a:ext uri="{FF2B5EF4-FFF2-40B4-BE49-F238E27FC236}">
                <a16:creationId xmlns:a16="http://schemas.microsoft.com/office/drawing/2014/main" id="{695AFAFE-58E2-7BBA-8955-D05A28F1BC5C}"/>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4056167897"/>
      </p:ext>
    </p:extLst>
  </p:cSld>
  <p:clrMapOvr>
    <a:masterClrMapping/>
  </p:clrMapOvr>
  <mc:AlternateContent xmlns:mc="http://schemas.openxmlformats.org/markup-compatibility/2006">
    <mc:Choice xmlns:p14="http://schemas.microsoft.com/office/powerpoint/2010/main" Requires="p14">
      <p:transition spd="med" p14:dur="700" advTm="27610">
        <p:fade/>
      </p:transition>
    </mc:Choice>
    <mc:Fallback>
      <p:transition spd="med" advTm="276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par>
                                <p:cTn id="7" presetID="22" presetClass="entr" presetSubtype="1"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up)">
                                      <p:cBhvr>
                                        <p:cTn id="14" dur="1000"/>
                                        <p:tgtEl>
                                          <p:spTgt spid="3">
                                            <p:txEl>
                                              <p:pRg st="2" end="2"/>
                                            </p:txEl>
                                          </p:spTgt>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E488F0-9EB1-96E8-1179-9CC772DB52BE}"/>
              </a:ext>
            </a:extLst>
          </p:cNvPr>
          <p:cNvGrpSpPr/>
          <p:nvPr/>
        </p:nvGrpSpPr>
        <p:grpSpPr>
          <a:xfrm>
            <a:off x="0" y="-47730"/>
            <a:ext cx="9144000" cy="6858000"/>
            <a:chOff x="0" y="-47730"/>
            <a:chExt cx="9144000" cy="6858000"/>
          </a:xfrm>
        </p:grpSpPr>
        <p:grpSp>
          <p:nvGrpSpPr>
            <p:cNvPr id="6" name="Group 5">
              <a:extLst>
                <a:ext uri="{FF2B5EF4-FFF2-40B4-BE49-F238E27FC236}">
                  <a16:creationId xmlns:a16="http://schemas.microsoft.com/office/drawing/2014/main" id="{A37A0E1B-2979-6530-B362-720A5DC9E581}"/>
                </a:ext>
              </a:extLst>
            </p:cNvPr>
            <p:cNvGrpSpPr/>
            <p:nvPr/>
          </p:nvGrpSpPr>
          <p:grpSpPr>
            <a:xfrm>
              <a:off x="0" y="-47730"/>
              <a:ext cx="9144000" cy="6858000"/>
              <a:chOff x="15072" y="-47730"/>
              <a:chExt cx="9144000" cy="6858000"/>
            </a:xfrm>
          </p:grpSpPr>
          <p:sp>
            <p:nvSpPr>
              <p:cNvPr id="11" name="Rectangle 10">
                <a:extLst>
                  <a:ext uri="{FF2B5EF4-FFF2-40B4-BE49-F238E27FC236}">
                    <a16:creationId xmlns:a16="http://schemas.microsoft.com/office/drawing/2014/main" id="{DB11F66F-7538-77E6-30F0-CA916FDEE3FD}"/>
                  </a:ext>
                </a:extLst>
              </p:cNvPr>
              <p:cNvSpPr/>
              <p:nvPr/>
            </p:nvSpPr>
            <p:spPr>
              <a:xfrm>
                <a:off x="15072" y="-4773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9BCAF4FD-8244-9762-69F0-029AE6D07E61}"/>
                  </a:ext>
                </a:extLst>
              </p:cNvPr>
              <p:cNvGrpSpPr/>
              <p:nvPr/>
            </p:nvGrpSpPr>
            <p:grpSpPr>
              <a:xfrm>
                <a:off x="155749" y="158601"/>
                <a:ext cx="8917913" cy="599732"/>
                <a:chOff x="155749" y="158601"/>
                <a:chExt cx="8917913" cy="599732"/>
              </a:xfrm>
            </p:grpSpPr>
            <p:sp>
              <p:nvSpPr>
                <p:cNvPr id="13" name="Rectangle 12">
                  <a:extLst>
                    <a:ext uri="{FF2B5EF4-FFF2-40B4-BE49-F238E27FC236}">
                      <a16:creationId xmlns:a16="http://schemas.microsoft.com/office/drawing/2014/main" id="{C7F62C81-07A1-F5BD-05BA-3D05BB4263DB}"/>
                    </a:ext>
                  </a:extLst>
                </p:cNvPr>
                <p:cNvSpPr/>
                <p:nvPr/>
              </p:nvSpPr>
              <p:spPr>
                <a:xfrm>
                  <a:off x="2186034" y="158601"/>
                  <a:ext cx="6887628" cy="584978"/>
                </a:xfrm>
                <a:prstGeom prst="rect">
                  <a:avLst/>
                </a:prstGeom>
                <a:solidFill>
                  <a:schemeClr val="tx2">
                    <a:lumMod val="90000"/>
                    <a:lumOff val="10000"/>
                  </a:scheme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F821FB-DE76-F6C3-652A-A2EDEF3B52A1}"/>
                    </a:ext>
                  </a:extLst>
                </p:cNvPr>
                <p:cNvSpPr/>
                <p:nvPr/>
              </p:nvSpPr>
              <p:spPr>
                <a:xfrm>
                  <a:off x="155749" y="158601"/>
                  <a:ext cx="1964454" cy="599732"/>
                </a:xfrm>
                <a:prstGeom prst="rect">
                  <a:avLst/>
                </a:prstGeom>
                <a:solidFill>
                  <a:schemeClr val="bg1"/>
                </a:solidFill>
                <a:ln w="19050">
                  <a:solidFill>
                    <a:schemeClr val="tx2">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A picture containing font, graphics, screenshot, graphic design&#10;&#10;Description automatically generated">
                  <a:extLst>
                    <a:ext uri="{FF2B5EF4-FFF2-40B4-BE49-F238E27FC236}">
                      <a16:creationId xmlns:a16="http://schemas.microsoft.com/office/drawing/2014/main" id="{A740C818-0FB6-7F26-77A6-04A735FB89CA}"/>
                    </a:ext>
                  </a:extLst>
                </p:cNvPr>
                <p:cNvPicPr>
                  <a:picLocks noChangeAspect="1"/>
                </p:cNvPicPr>
                <p:nvPr/>
              </p:nvPicPr>
              <p:blipFill>
                <a:blip r:embed="rId6"/>
                <a:stretch>
                  <a:fillRect/>
                </a:stretch>
              </p:blipFill>
              <p:spPr>
                <a:xfrm>
                  <a:off x="341647" y="249639"/>
                  <a:ext cx="1542934" cy="425148"/>
                </a:xfrm>
                <a:prstGeom prst="rect">
                  <a:avLst/>
                </a:prstGeom>
              </p:spPr>
            </p:pic>
          </p:grpSp>
        </p:grpSp>
        <p:sp>
          <p:nvSpPr>
            <p:cNvPr id="10" name="Rectangle 9">
              <a:extLst>
                <a:ext uri="{FF2B5EF4-FFF2-40B4-BE49-F238E27FC236}">
                  <a16:creationId xmlns:a16="http://schemas.microsoft.com/office/drawing/2014/main" id="{9DFA987A-4FFD-5FE6-23C6-87A4713AAA4E}"/>
                </a:ext>
              </a:extLst>
            </p:cNvPr>
            <p:cNvSpPr/>
            <p:nvPr/>
          </p:nvSpPr>
          <p:spPr>
            <a:xfrm>
              <a:off x="326572" y="849372"/>
              <a:ext cx="8521002" cy="54634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9A4D4F54-8FC8-4BCE-A4C7-2F83D86FD825}"/>
              </a:ext>
            </a:extLst>
          </p:cNvPr>
          <p:cNvSpPr txBox="1"/>
          <p:nvPr/>
        </p:nvSpPr>
        <p:spPr>
          <a:xfrm>
            <a:off x="4941530" y="2728424"/>
            <a:ext cx="3398744" cy="369332"/>
          </a:xfrm>
          <a:prstGeom prst="rect">
            <a:avLst/>
          </a:prstGeom>
          <a:noFill/>
        </p:spPr>
        <p:txBody>
          <a:bodyPr wrap="square" rtlCol="0">
            <a:spAutoFit/>
          </a:bodyPr>
          <a:lstStyle/>
          <a:p>
            <a:r>
              <a:rPr lang="en-US" dirty="0"/>
              <a:t>2-minute limit to enter OTP.</a:t>
            </a:r>
          </a:p>
        </p:txBody>
      </p:sp>
      <p:sp>
        <p:nvSpPr>
          <p:cNvPr id="4" name="TextBox 3">
            <a:extLst>
              <a:ext uri="{FF2B5EF4-FFF2-40B4-BE49-F238E27FC236}">
                <a16:creationId xmlns:a16="http://schemas.microsoft.com/office/drawing/2014/main" id="{E9FC6082-8B3C-4BCC-AD32-D777CE68841E}"/>
              </a:ext>
            </a:extLst>
          </p:cNvPr>
          <p:cNvSpPr txBox="1"/>
          <p:nvPr/>
        </p:nvSpPr>
        <p:spPr>
          <a:xfrm>
            <a:off x="4941530" y="1252391"/>
            <a:ext cx="3633757" cy="1754326"/>
          </a:xfrm>
          <a:prstGeom prst="rect">
            <a:avLst/>
          </a:prstGeom>
          <a:noFill/>
        </p:spPr>
        <p:txBody>
          <a:bodyPr wrap="square" rtlCol="0">
            <a:spAutoFit/>
          </a:bodyPr>
          <a:lstStyle/>
          <a:p>
            <a:r>
              <a:rPr lang="en-US" dirty="0"/>
              <a:t>Do not close this window.  Go to email and retrieve One Time Password from. </a:t>
            </a:r>
            <a:r>
              <a:rPr lang="en-US" i="1" dirty="0">
                <a:solidFill>
                  <a:schemeClr val="tx2">
                    <a:lumMod val="90000"/>
                    <a:lumOff val="10000"/>
                  </a:schemeClr>
                </a:solidFill>
              </a:rPr>
              <a:t>The American Legion Identity Provider</a:t>
            </a:r>
            <a:r>
              <a:rPr lang="en-US" i="1" dirty="0"/>
              <a:t>.</a:t>
            </a:r>
          </a:p>
          <a:p>
            <a:endParaRPr lang="en-US" i="1" dirty="0"/>
          </a:p>
          <a:p>
            <a:endParaRPr lang="en-US" dirty="0"/>
          </a:p>
        </p:txBody>
      </p:sp>
      <p:pic>
        <p:nvPicPr>
          <p:cNvPr id="7" name="Picture 6">
            <a:extLst>
              <a:ext uri="{FF2B5EF4-FFF2-40B4-BE49-F238E27FC236}">
                <a16:creationId xmlns:a16="http://schemas.microsoft.com/office/drawing/2014/main" id="{A21490E8-5D81-4A7B-B52F-F821AEC4AFEF}"/>
              </a:ext>
            </a:extLst>
          </p:cNvPr>
          <p:cNvPicPr>
            <a:picLocks noChangeAspect="1"/>
          </p:cNvPicPr>
          <p:nvPr/>
        </p:nvPicPr>
        <p:blipFill>
          <a:blip r:embed="rId7"/>
          <a:stretch>
            <a:fillRect/>
          </a:stretch>
        </p:blipFill>
        <p:spPr>
          <a:xfrm>
            <a:off x="698981" y="1298768"/>
            <a:ext cx="4114445" cy="3920296"/>
          </a:xfrm>
          <a:prstGeom prst="rect">
            <a:avLst/>
          </a:prstGeom>
          <a:ln w="12700">
            <a:noFill/>
          </a:ln>
        </p:spPr>
      </p:pic>
      <p:sp>
        <p:nvSpPr>
          <p:cNvPr id="9" name="TextBox 8">
            <a:extLst>
              <a:ext uri="{FF2B5EF4-FFF2-40B4-BE49-F238E27FC236}">
                <a16:creationId xmlns:a16="http://schemas.microsoft.com/office/drawing/2014/main" id="{B5154DF8-A78B-421E-8E19-66DDBE371824}"/>
              </a:ext>
            </a:extLst>
          </p:cNvPr>
          <p:cNvSpPr txBox="1"/>
          <p:nvPr/>
        </p:nvSpPr>
        <p:spPr>
          <a:xfrm>
            <a:off x="2291029" y="273801"/>
            <a:ext cx="3277400" cy="369332"/>
          </a:xfrm>
          <a:prstGeom prst="rect">
            <a:avLst/>
          </a:prstGeom>
          <a:noFill/>
        </p:spPr>
        <p:txBody>
          <a:bodyPr wrap="square" rtlCol="0">
            <a:spAutoFit/>
          </a:bodyPr>
          <a:lstStyle/>
          <a:p>
            <a:r>
              <a:rPr lang="en-US" b="1">
                <a:solidFill>
                  <a:schemeClr val="bg1"/>
                </a:solidFill>
              </a:rPr>
              <a:t>STEP 2: VERIFY ACCOUNT</a:t>
            </a:r>
          </a:p>
        </p:txBody>
      </p:sp>
      <p:pic>
        <p:nvPicPr>
          <p:cNvPr id="18" name="Audio 17">
            <a:hlinkClick r:id="" action="ppaction://media"/>
            <a:extLst>
              <a:ext uri="{FF2B5EF4-FFF2-40B4-BE49-F238E27FC236}">
                <a16:creationId xmlns:a16="http://schemas.microsoft.com/office/drawing/2014/main" id="{46468656-B223-3358-FA8A-F8FD6656DC8A}"/>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212836918"/>
      </p:ext>
    </p:extLst>
  </p:cSld>
  <p:clrMapOvr>
    <a:masterClrMapping/>
  </p:clrMapOvr>
  <mc:AlternateContent xmlns:mc="http://schemas.openxmlformats.org/markup-compatibility/2006">
    <mc:Choice xmlns:p14="http://schemas.microsoft.com/office/powerpoint/2010/main" Requires="p14">
      <p:transition spd="med" p14:dur="700" advTm="36782">
        <p:fade/>
      </p:transition>
    </mc:Choice>
    <mc:Fallback>
      <p:transition spd="med" advTm="367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8"/>
                </p:tgtEl>
              </p:cMediaNode>
            </p:audio>
          </p:childTnLst>
        </p:cTn>
      </p:par>
    </p:tnLst>
    <p:bldLst>
      <p:bldP spid="8"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2AF4A9-E0C2-D1FD-2B89-85AC30E59AF8}"/>
              </a:ext>
            </a:extLst>
          </p:cNvPr>
          <p:cNvGrpSpPr/>
          <p:nvPr/>
        </p:nvGrpSpPr>
        <p:grpSpPr>
          <a:xfrm>
            <a:off x="0" y="-47730"/>
            <a:ext cx="9144000" cy="6858000"/>
            <a:chOff x="0" y="-47730"/>
            <a:chExt cx="9144000" cy="6858000"/>
          </a:xfrm>
        </p:grpSpPr>
        <p:grpSp>
          <p:nvGrpSpPr>
            <p:cNvPr id="4" name="Group 3">
              <a:extLst>
                <a:ext uri="{FF2B5EF4-FFF2-40B4-BE49-F238E27FC236}">
                  <a16:creationId xmlns:a16="http://schemas.microsoft.com/office/drawing/2014/main" id="{54CF8333-3830-F392-B625-D465BB0F0FBE}"/>
                </a:ext>
              </a:extLst>
            </p:cNvPr>
            <p:cNvGrpSpPr/>
            <p:nvPr/>
          </p:nvGrpSpPr>
          <p:grpSpPr>
            <a:xfrm>
              <a:off x="0" y="-47730"/>
              <a:ext cx="9144000" cy="6858000"/>
              <a:chOff x="15072" y="-47730"/>
              <a:chExt cx="9144000" cy="6858000"/>
            </a:xfrm>
          </p:grpSpPr>
          <p:sp>
            <p:nvSpPr>
              <p:cNvPr id="12" name="Rectangle 11">
                <a:extLst>
                  <a:ext uri="{FF2B5EF4-FFF2-40B4-BE49-F238E27FC236}">
                    <a16:creationId xmlns:a16="http://schemas.microsoft.com/office/drawing/2014/main" id="{A5CEA504-C835-A72B-3CE5-BD1606FCA34C}"/>
                  </a:ext>
                </a:extLst>
              </p:cNvPr>
              <p:cNvSpPr/>
              <p:nvPr/>
            </p:nvSpPr>
            <p:spPr>
              <a:xfrm>
                <a:off x="15072" y="-4773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5402C3E-33F1-36A2-0FC2-21B4E13C3EFD}"/>
                  </a:ext>
                </a:extLst>
              </p:cNvPr>
              <p:cNvGrpSpPr/>
              <p:nvPr/>
            </p:nvGrpSpPr>
            <p:grpSpPr>
              <a:xfrm>
                <a:off x="155749" y="158601"/>
                <a:ext cx="8917913" cy="599732"/>
                <a:chOff x="155749" y="158601"/>
                <a:chExt cx="8917913" cy="599732"/>
              </a:xfrm>
            </p:grpSpPr>
            <p:sp>
              <p:nvSpPr>
                <p:cNvPr id="14" name="Rectangle 13">
                  <a:extLst>
                    <a:ext uri="{FF2B5EF4-FFF2-40B4-BE49-F238E27FC236}">
                      <a16:creationId xmlns:a16="http://schemas.microsoft.com/office/drawing/2014/main" id="{D1DFAEA6-507B-D7CA-FFA1-B9EF4CFDC6DF}"/>
                    </a:ext>
                  </a:extLst>
                </p:cNvPr>
                <p:cNvSpPr/>
                <p:nvPr/>
              </p:nvSpPr>
              <p:spPr>
                <a:xfrm>
                  <a:off x="2186034" y="158601"/>
                  <a:ext cx="6887628" cy="584978"/>
                </a:xfrm>
                <a:prstGeom prst="rect">
                  <a:avLst/>
                </a:prstGeom>
                <a:solidFill>
                  <a:schemeClr val="tx2">
                    <a:lumMod val="90000"/>
                    <a:lumOff val="10000"/>
                  </a:scheme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14A2EDA-F6FC-3372-F03D-FF289C0C9DE8}"/>
                    </a:ext>
                  </a:extLst>
                </p:cNvPr>
                <p:cNvSpPr/>
                <p:nvPr/>
              </p:nvSpPr>
              <p:spPr>
                <a:xfrm>
                  <a:off x="155749" y="158601"/>
                  <a:ext cx="1964454" cy="599732"/>
                </a:xfrm>
                <a:prstGeom prst="rect">
                  <a:avLst/>
                </a:prstGeom>
                <a:solidFill>
                  <a:schemeClr val="bg1"/>
                </a:solidFill>
                <a:ln w="19050">
                  <a:solidFill>
                    <a:schemeClr val="tx2">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A picture containing font, graphics, screenshot, graphic design&#10;&#10;Description automatically generated">
                  <a:extLst>
                    <a:ext uri="{FF2B5EF4-FFF2-40B4-BE49-F238E27FC236}">
                      <a16:creationId xmlns:a16="http://schemas.microsoft.com/office/drawing/2014/main" id="{5799669F-D25D-FE10-9D23-F338B91DBB1B}"/>
                    </a:ext>
                  </a:extLst>
                </p:cNvPr>
                <p:cNvPicPr>
                  <a:picLocks noChangeAspect="1"/>
                </p:cNvPicPr>
                <p:nvPr/>
              </p:nvPicPr>
              <p:blipFill>
                <a:blip r:embed="rId6"/>
                <a:stretch>
                  <a:fillRect/>
                </a:stretch>
              </p:blipFill>
              <p:spPr>
                <a:xfrm>
                  <a:off x="341647" y="249639"/>
                  <a:ext cx="1542934" cy="425148"/>
                </a:xfrm>
                <a:prstGeom prst="rect">
                  <a:avLst/>
                </a:prstGeom>
              </p:spPr>
            </p:pic>
          </p:grpSp>
        </p:grpSp>
        <p:sp>
          <p:nvSpPr>
            <p:cNvPr id="11" name="Rectangle 10">
              <a:extLst>
                <a:ext uri="{FF2B5EF4-FFF2-40B4-BE49-F238E27FC236}">
                  <a16:creationId xmlns:a16="http://schemas.microsoft.com/office/drawing/2014/main" id="{E7B0E50C-397B-572A-752F-CC49D041E419}"/>
                </a:ext>
              </a:extLst>
            </p:cNvPr>
            <p:cNvSpPr/>
            <p:nvPr/>
          </p:nvSpPr>
          <p:spPr>
            <a:xfrm>
              <a:off x="326572" y="849372"/>
              <a:ext cx="8521002" cy="54634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E7BF7A3E-AD90-438A-85C2-F01E0B62319B}"/>
              </a:ext>
            </a:extLst>
          </p:cNvPr>
          <p:cNvPicPr>
            <a:picLocks noChangeAspect="1"/>
          </p:cNvPicPr>
          <p:nvPr/>
        </p:nvPicPr>
        <p:blipFill>
          <a:blip r:embed="rId7"/>
          <a:stretch>
            <a:fillRect/>
          </a:stretch>
        </p:blipFill>
        <p:spPr>
          <a:xfrm>
            <a:off x="614358" y="1253238"/>
            <a:ext cx="3957642" cy="4256064"/>
          </a:xfrm>
          <a:prstGeom prst="rect">
            <a:avLst/>
          </a:prstGeom>
          <a:ln w="12700">
            <a:noFill/>
          </a:ln>
        </p:spPr>
      </p:pic>
      <p:sp>
        <p:nvSpPr>
          <p:cNvPr id="6" name="TextBox 5">
            <a:extLst>
              <a:ext uri="{FF2B5EF4-FFF2-40B4-BE49-F238E27FC236}">
                <a16:creationId xmlns:a16="http://schemas.microsoft.com/office/drawing/2014/main" id="{E56C65E4-C1C1-472D-B21B-036470733D00}"/>
              </a:ext>
            </a:extLst>
          </p:cNvPr>
          <p:cNvSpPr txBox="1"/>
          <p:nvPr/>
        </p:nvSpPr>
        <p:spPr>
          <a:xfrm>
            <a:off x="2347165" y="266289"/>
            <a:ext cx="3277400" cy="369332"/>
          </a:xfrm>
          <a:prstGeom prst="rect">
            <a:avLst/>
          </a:prstGeom>
          <a:noFill/>
        </p:spPr>
        <p:txBody>
          <a:bodyPr wrap="square" rtlCol="0">
            <a:spAutoFit/>
          </a:bodyPr>
          <a:lstStyle/>
          <a:p>
            <a:r>
              <a:rPr lang="en-US" b="1">
                <a:solidFill>
                  <a:schemeClr val="bg1"/>
                </a:solidFill>
              </a:rPr>
              <a:t>STEP 3: CREATE PASSWORD</a:t>
            </a:r>
          </a:p>
        </p:txBody>
      </p:sp>
      <p:sp>
        <p:nvSpPr>
          <p:cNvPr id="7" name="Rectangle: Rounded Corners 6">
            <a:extLst>
              <a:ext uri="{FF2B5EF4-FFF2-40B4-BE49-F238E27FC236}">
                <a16:creationId xmlns:a16="http://schemas.microsoft.com/office/drawing/2014/main" id="{B66558D3-6424-4BC6-A6D0-B979CEEA68A0}"/>
              </a:ext>
            </a:extLst>
          </p:cNvPr>
          <p:cNvSpPr/>
          <p:nvPr/>
        </p:nvSpPr>
        <p:spPr>
          <a:xfrm>
            <a:off x="734262" y="4160634"/>
            <a:ext cx="1858298" cy="459306"/>
          </a:xfrm>
          <a:prstGeom prst="round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9" name="TextBox 8">
            <a:extLst>
              <a:ext uri="{FF2B5EF4-FFF2-40B4-BE49-F238E27FC236}">
                <a16:creationId xmlns:a16="http://schemas.microsoft.com/office/drawing/2014/main" id="{0393FE21-2AA1-41BB-87D1-9A6D9999A5CD}"/>
              </a:ext>
            </a:extLst>
          </p:cNvPr>
          <p:cNvSpPr txBox="1"/>
          <p:nvPr/>
        </p:nvSpPr>
        <p:spPr>
          <a:xfrm>
            <a:off x="4984149" y="1646206"/>
            <a:ext cx="3772383" cy="1754326"/>
          </a:xfrm>
          <a:prstGeom prst="rect">
            <a:avLst/>
          </a:prstGeom>
          <a:solidFill>
            <a:schemeClr val="tx2">
              <a:lumMod val="50000"/>
              <a:lumOff val="50000"/>
            </a:schemeClr>
          </a:solidFill>
        </p:spPr>
        <p:txBody>
          <a:bodyPr wrap="square" rtlCol="0">
            <a:spAutoFit/>
          </a:bodyPr>
          <a:lstStyle/>
          <a:p>
            <a:pPr algn="l" fontAlgn="base"/>
            <a:r>
              <a:rPr lang="en-US" b="0" i="1">
                <a:solidFill>
                  <a:schemeClr val="bg1"/>
                </a:solidFill>
                <a:effectLst/>
                <a:latin typeface="inherit"/>
              </a:rPr>
              <a:t>Password Requirements:</a:t>
            </a:r>
            <a:endParaRPr lang="en-US" i="1">
              <a:solidFill>
                <a:schemeClr val="bg1"/>
              </a:solidFill>
              <a:latin typeface="inherit"/>
            </a:endParaRPr>
          </a:p>
          <a:p>
            <a:pPr marL="342900" indent="-342900" algn="l" fontAlgn="base">
              <a:buAutoNum type="arabicPeriod"/>
            </a:pPr>
            <a:r>
              <a:rPr lang="en-US" b="0" i="1">
                <a:solidFill>
                  <a:schemeClr val="bg1"/>
                </a:solidFill>
                <a:effectLst/>
                <a:latin typeface="inherit"/>
              </a:rPr>
              <a:t>Uppercase Letter</a:t>
            </a:r>
          </a:p>
          <a:p>
            <a:pPr marL="342900" indent="-342900" algn="l" fontAlgn="base">
              <a:buAutoNum type="arabicPeriod"/>
            </a:pPr>
            <a:r>
              <a:rPr lang="en-US" i="1">
                <a:solidFill>
                  <a:schemeClr val="bg1"/>
                </a:solidFill>
                <a:latin typeface="inherit"/>
              </a:rPr>
              <a:t>Lo</a:t>
            </a:r>
            <a:r>
              <a:rPr lang="en-US" b="0" i="1">
                <a:solidFill>
                  <a:schemeClr val="bg1"/>
                </a:solidFill>
                <a:effectLst/>
                <a:latin typeface="inherit"/>
              </a:rPr>
              <a:t>wercase Letter</a:t>
            </a:r>
          </a:p>
          <a:p>
            <a:pPr algn="l" fontAlgn="base">
              <a:buFont typeface="+mj-lt"/>
              <a:buAutoNum type="arabicPeriod"/>
            </a:pPr>
            <a:r>
              <a:rPr lang="en-US" b="0" i="1">
                <a:solidFill>
                  <a:schemeClr val="bg1"/>
                </a:solidFill>
                <a:effectLst/>
                <a:latin typeface="inherit"/>
              </a:rPr>
              <a:t>    Number</a:t>
            </a:r>
          </a:p>
          <a:p>
            <a:pPr algn="l" fontAlgn="base">
              <a:buFont typeface="+mj-lt"/>
              <a:buAutoNum type="arabicPeriod"/>
            </a:pPr>
            <a:r>
              <a:rPr lang="en-US" b="0" i="1">
                <a:solidFill>
                  <a:schemeClr val="bg1"/>
                </a:solidFill>
                <a:effectLst/>
                <a:latin typeface="inherit"/>
              </a:rPr>
              <a:t>    Symbol (!@#$%^&amp;*)</a:t>
            </a:r>
          </a:p>
          <a:p>
            <a:pPr algn="l" fontAlgn="base">
              <a:buFont typeface="+mj-lt"/>
              <a:buAutoNum type="arabicPeriod"/>
            </a:pPr>
            <a:r>
              <a:rPr lang="en-US" i="1">
                <a:solidFill>
                  <a:schemeClr val="bg1"/>
                </a:solidFill>
                <a:latin typeface="inherit"/>
              </a:rPr>
              <a:t>    8-character Minimum</a:t>
            </a:r>
            <a:endParaRPr lang="en-US" b="0" i="1">
              <a:solidFill>
                <a:schemeClr val="bg1"/>
              </a:solidFill>
              <a:effectLst/>
              <a:latin typeface="inherit"/>
            </a:endParaRPr>
          </a:p>
        </p:txBody>
      </p:sp>
      <p:sp>
        <p:nvSpPr>
          <p:cNvPr id="8" name="TextBox 7">
            <a:extLst>
              <a:ext uri="{FF2B5EF4-FFF2-40B4-BE49-F238E27FC236}">
                <a16:creationId xmlns:a16="http://schemas.microsoft.com/office/drawing/2014/main" id="{9C7DC063-83AC-4FB7-84C4-2DF992AA5749}"/>
              </a:ext>
            </a:extLst>
          </p:cNvPr>
          <p:cNvSpPr txBox="1"/>
          <p:nvPr/>
        </p:nvSpPr>
        <p:spPr>
          <a:xfrm>
            <a:off x="4913645" y="3790123"/>
            <a:ext cx="3658919" cy="1200329"/>
          </a:xfrm>
          <a:prstGeom prst="rect">
            <a:avLst/>
          </a:prstGeom>
          <a:noFill/>
        </p:spPr>
        <p:txBody>
          <a:bodyPr wrap="square">
            <a:spAutoFit/>
          </a:bodyPr>
          <a:lstStyle/>
          <a:p>
            <a:pPr algn="ctr" rtl="0" fontAlgn="base"/>
            <a:r>
              <a:rPr lang="en-US" b="1" i="0" u="sng">
                <a:solidFill>
                  <a:srgbClr val="002C54"/>
                </a:solidFill>
                <a:effectLst/>
                <a:latin typeface="Calibri" panose="020F0502020204030204" pitchFamily="34" charset="0"/>
              </a:rPr>
              <a:t>Two Factor Authentication</a:t>
            </a:r>
          </a:p>
          <a:p>
            <a:pPr algn="ctr" rtl="0" fontAlgn="base"/>
            <a:r>
              <a:rPr lang="en-US" b="0" i="0">
                <a:solidFill>
                  <a:srgbClr val="000000"/>
                </a:solidFill>
                <a:effectLst/>
                <a:latin typeface="Calibri" panose="020F0502020204030204" pitchFamily="34" charset="0"/>
              </a:rPr>
              <a:t>​</a:t>
            </a:r>
            <a:endParaRPr lang="en-US" b="0" i="0">
              <a:solidFill>
                <a:srgbClr val="000000"/>
              </a:solidFill>
              <a:effectLst/>
              <a:latin typeface="Segoe UI" panose="020B0502040204020203" pitchFamily="34" charset="0"/>
            </a:endParaRPr>
          </a:p>
          <a:p>
            <a:pPr algn="ctr" rtl="0" fontAlgn="base"/>
            <a:r>
              <a:rPr lang="en-US" b="1" i="0" u="none" strike="noStrike">
                <a:solidFill>
                  <a:srgbClr val="002C54"/>
                </a:solidFill>
                <a:effectLst/>
                <a:latin typeface="Calibri" panose="020F0502020204030204" pitchFamily="34" charset="0"/>
              </a:rPr>
              <a:t>Requires </a:t>
            </a:r>
            <a:r>
              <a:rPr lang="en-US" b="1">
                <a:solidFill>
                  <a:srgbClr val="002C54"/>
                </a:solidFill>
                <a:latin typeface="Calibri" panose="020F0502020204030204" pitchFamily="34" charset="0"/>
              </a:rPr>
              <a:t>identity </a:t>
            </a:r>
            <a:r>
              <a:rPr lang="en-US" b="1" i="0" u="none" strike="noStrike">
                <a:solidFill>
                  <a:srgbClr val="002C54"/>
                </a:solidFill>
                <a:effectLst/>
                <a:latin typeface="Calibri" panose="020F0502020204030204" pitchFamily="34" charset="0"/>
              </a:rPr>
              <a:t>verification code sent via Email</a:t>
            </a:r>
            <a:r>
              <a:rPr lang="en-US" b="0" i="0">
                <a:solidFill>
                  <a:srgbClr val="000000"/>
                </a:solidFill>
                <a:effectLst/>
                <a:latin typeface="Calibri" panose="020F0502020204030204" pitchFamily="34" charset="0"/>
              </a:rPr>
              <a:t>​</a:t>
            </a:r>
            <a:endParaRPr lang="en-US" b="0" i="0">
              <a:solidFill>
                <a:srgbClr val="000000"/>
              </a:solidFill>
              <a:effectLst/>
              <a:latin typeface="Segoe UI" panose="020B0502040204020203" pitchFamily="34" charset="0"/>
            </a:endParaRPr>
          </a:p>
        </p:txBody>
      </p:sp>
      <p:pic>
        <p:nvPicPr>
          <p:cNvPr id="18" name="Audio 17">
            <a:hlinkClick r:id="" action="ppaction://media"/>
            <a:extLst>
              <a:ext uri="{FF2B5EF4-FFF2-40B4-BE49-F238E27FC236}">
                <a16:creationId xmlns:a16="http://schemas.microsoft.com/office/drawing/2014/main" id="{8392558D-96FF-F805-F7A6-4155489C001C}"/>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811934007"/>
      </p:ext>
    </p:extLst>
  </p:cSld>
  <p:clrMapOvr>
    <a:masterClrMapping/>
  </p:clrMapOvr>
  <mc:AlternateContent xmlns:mc="http://schemas.openxmlformats.org/markup-compatibility/2006">
    <mc:Choice xmlns:p14="http://schemas.microsoft.com/office/powerpoint/2010/main" Requires="p14">
      <p:transition spd="med" p14:dur="700" advTm="62809">
        <p:fade/>
      </p:transition>
    </mc:Choice>
    <mc:Fallback>
      <p:transition spd="med" advTm="628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14" presetClass="entr" presetSubtype="1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randombar(horizontal)">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10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8"/>
                </p:tgtEl>
              </p:cMediaNode>
            </p:audio>
          </p:childTnLst>
        </p:cTn>
      </p:par>
    </p:tnLst>
    <p:bldLst>
      <p:bldP spid="7" grpId="0" animBg="1"/>
      <p:bldP spid="9"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5F14599-1B06-F932-C8EE-7614C0BB3EDA}"/>
              </a:ext>
            </a:extLst>
          </p:cNvPr>
          <p:cNvGrpSpPr/>
          <p:nvPr/>
        </p:nvGrpSpPr>
        <p:grpSpPr>
          <a:xfrm>
            <a:off x="0" y="-47730"/>
            <a:ext cx="9144000" cy="6858000"/>
            <a:chOff x="0" y="-47730"/>
            <a:chExt cx="9144000" cy="6858000"/>
          </a:xfrm>
        </p:grpSpPr>
        <p:grpSp>
          <p:nvGrpSpPr>
            <p:cNvPr id="7" name="Group 6">
              <a:extLst>
                <a:ext uri="{FF2B5EF4-FFF2-40B4-BE49-F238E27FC236}">
                  <a16:creationId xmlns:a16="http://schemas.microsoft.com/office/drawing/2014/main" id="{A546EB4B-C2D8-7F5D-A330-815D732A1C2C}"/>
                </a:ext>
              </a:extLst>
            </p:cNvPr>
            <p:cNvGrpSpPr/>
            <p:nvPr/>
          </p:nvGrpSpPr>
          <p:grpSpPr>
            <a:xfrm>
              <a:off x="0" y="-47730"/>
              <a:ext cx="9144000" cy="6858000"/>
              <a:chOff x="15072" y="-47730"/>
              <a:chExt cx="9144000" cy="6858000"/>
            </a:xfrm>
          </p:grpSpPr>
          <p:sp>
            <p:nvSpPr>
              <p:cNvPr id="10" name="Rectangle 9">
                <a:extLst>
                  <a:ext uri="{FF2B5EF4-FFF2-40B4-BE49-F238E27FC236}">
                    <a16:creationId xmlns:a16="http://schemas.microsoft.com/office/drawing/2014/main" id="{0523EA1C-4FA9-40A8-1AA1-84BEF2CC59A2}"/>
                  </a:ext>
                </a:extLst>
              </p:cNvPr>
              <p:cNvSpPr/>
              <p:nvPr/>
            </p:nvSpPr>
            <p:spPr>
              <a:xfrm>
                <a:off x="15072" y="-4773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978F9AB-F0FB-91AD-D02A-029702B579B1}"/>
                  </a:ext>
                </a:extLst>
              </p:cNvPr>
              <p:cNvGrpSpPr/>
              <p:nvPr/>
            </p:nvGrpSpPr>
            <p:grpSpPr>
              <a:xfrm>
                <a:off x="155749" y="158601"/>
                <a:ext cx="8917913" cy="599732"/>
                <a:chOff x="155749" y="158601"/>
                <a:chExt cx="8917913" cy="599732"/>
              </a:xfrm>
            </p:grpSpPr>
            <p:sp>
              <p:nvSpPr>
                <p:cNvPr id="13" name="Rectangle 12">
                  <a:extLst>
                    <a:ext uri="{FF2B5EF4-FFF2-40B4-BE49-F238E27FC236}">
                      <a16:creationId xmlns:a16="http://schemas.microsoft.com/office/drawing/2014/main" id="{B8F9E287-CA62-F839-6AA7-241B06943915}"/>
                    </a:ext>
                  </a:extLst>
                </p:cNvPr>
                <p:cNvSpPr/>
                <p:nvPr/>
              </p:nvSpPr>
              <p:spPr>
                <a:xfrm>
                  <a:off x="2186034" y="158601"/>
                  <a:ext cx="6887628" cy="584978"/>
                </a:xfrm>
                <a:prstGeom prst="rect">
                  <a:avLst/>
                </a:prstGeom>
                <a:solidFill>
                  <a:schemeClr val="tx2">
                    <a:lumMod val="90000"/>
                    <a:lumOff val="10000"/>
                  </a:scheme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486A14F-3A72-0D6E-F61B-9966DD6B8281}"/>
                    </a:ext>
                  </a:extLst>
                </p:cNvPr>
                <p:cNvSpPr/>
                <p:nvPr/>
              </p:nvSpPr>
              <p:spPr>
                <a:xfrm>
                  <a:off x="155749" y="158601"/>
                  <a:ext cx="1964454" cy="599732"/>
                </a:xfrm>
                <a:prstGeom prst="rect">
                  <a:avLst/>
                </a:prstGeom>
                <a:solidFill>
                  <a:schemeClr val="bg1"/>
                </a:solidFill>
                <a:ln w="19050">
                  <a:solidFill>
                    <a:schemeClr val="tx2">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A picture containing font, graphics, screenshot, graphic design&#10;&#10;Description automatically generated">
                  <a:extLst>
                    <a:ext uri="{FF2B5EF4-FFF2-40B4-BE49-F238E27FC236}">
                      <a16:creationId xmlns:a16="http://schemas.microsoft.com/office/drawing/2014/main" id="{BDA36CBD-C317-F57A-FD8D-AC822C8CDB6D}"/>
                    </a:ext>
                  </a:extLst>
                </p:cNvPr>
                <p:cNvPicPr>
                  <a:picLocks noChangeAspect="1"/>
                </p:cNvPicPr>
                <p:nvPr/>
              </p:nvPicPr>
              <p:blipFill>
                <a:blip r:embed="rId6"/>
                <a:stretch>
                  <a:fillRect/>
                </a:stretch>
              </p:blipFill>
              <p:spPr>
                <a:xfrm>
                  <a:off x="341647" y="249639"/>
                  <a:ext cx="1542934" cy="425148"/>
                </a:xfrm>
                <a:prstGeom prst="rect">
                  <a:avLst/>
                </a:prstGeom>
              </p:spPr>
            </p:pic>
          </p:grpSp>
        </p:grpSp>
        <p:sp>
          <p:nvSpPr>
            <p:cNvPr id="8" name="Rectangle 7">
              <a:extLst>
                <a:ext uri="{FF2B5EF4-FFF2-40B4-BE49-F238E27FC236}">
                  <a16:creationId xmlns:a16="http://schemas.microsoft.com/office/drawing/2014/main" id="{47FA40AA-7270-4248-4A8B-E0322E62B2E2}"/>
                </a:ext>
              </a:extLst>
            </p:cNvPr>
            <p:cNvSpPr/>
            <p:nvPr/>
          </p:nvSpPr>
          <p:spPr>
            <a:xfrm>
              <a:off x="326572" y="849372"/>
              <a:ext cx="8521002" cy="54634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Content Placeholder 3">
            <a:extLst>
              <a:ext uri="{FF2B5EF4-FFF2-40B4-BE49-F238E27FC236}">
                <a16:creationId xmlns:a16="http://schemas.microsoft.com/office/drawing/2014/main" id="{1153B334-2F10-442B-A185-4BD0337F7981}"/>
              </a:ext>
            </a:extLst>
          </p:cNvPr>
          <p:cNvSpPr>
            <a:spLocks noGrp="1"/>
          </p:cNvSpPr>
          <p:nvPr>
            <p:ph idx="1"/>
          </p:nvPr>
        </p:nvSpPr>
        <p:spPr>
          <a:xfrm>
            <a:off x="616858" y="994800"/>
            <a:ext cx="3527294" cy="5013828"/>
          </a:xfrm>
        </p:spPr>
        <p:txBody>
          <a:bodyPr/>
          <a:lstStyle/>
          <a:p>
            <a:pPr marL="0" indent="0">
              <a:buNone/>
            </a:pPr>
            <a:r>
              <a:rPr lang="en-US" b="1" dirty="0">
                <a:solidFill>
                  <a:srgbClr val="FF0000"/>
                </a:solidFill>
              </a:rPr>
              <a:t>CAUTION!</a:t>
            </a:r>
          </a:p>
          <a:p>
            <a:pPr marL="0" indent="0">
              <a:buNone/>
            </a:pPr>
            <a:r>
              <a:rPr lang="en-US" sz="1800" dirty="0"/>
              <a:t>If you are a member of The American Legion or Sons of the American Legion and receive this registration window, click </a:t>
            </a:r>
            <a:r>
              <a:rPr lang="en-US" sz="1800" i="1" dirty="0">
                <a:solidFill>
                  <a:schemeClr val="tx2">
                    <a:lumMod val="90000"/>
                    <a:lumOff val="10000"/>
                  </a:schemeClr>
                </a:solidFill>
              </a:rPr>
              <a:t>Cancel</a:t>
            </a:r>
            <a:r>
              <a:rPr lang="en-US" sz="1800" dirty="0"/>
              <a:t>.</a:t>
            </a:r>
          </a:p>
          <a:p>
            <a:pPr marL="0" indent="0">
              <a:buNone/>
            </a:pPr>
            <a:endParaRPr lang="en-US" sz="800" dirty="0"/>
          </a:p>
          <a:p>
            <a:pPr marL="0" indent="0">
              <a:buNone/>
            </a:pPr>
            <a:r>
              <a:rPr lang="en-US" sz="1800" dirty="0"/>
              <a:t>Did you enter your email address correctly?</a:t>
            </a:r>
          </a:p>
          <a:p>
            <a:pPr marL="0" indent="0">
              <a:buNone/>
            </a:pPr>
            <a:endParaRPr lang="en-US" sz="800" dirty="0"/>
          </a:p>
          <a:p>
            <a:pPr marL="0" indent="0">
              <a:buNone/>
            </a:pPr>
            <a:r>
              <a:rPr lang="en-US" sz="1800" dirty="0"/>
              <a:t>Update Email address on your membership record and re-register.</a:t>
            </a:r>
          </a:p>
          <a:p>
            <a:pPr marL="0" indent="0">
              <a:buNone/>
            </a:pPr>
            <a:endParaRPr lang="en-US" sz="800" dirty="0"/>
          </a:p>
          <a:p>
            <a:pPr marL="0" indent="0">
              <a:buNone/>
            </a:pPr>
            <a:endParaRPr lang="en-US" dirty="0"/>
          </a:p>
        </p:txBody>
      </p:sp>
      <p:grpSp>
        <p:nvGrpSpPr>
          <p:cNvPr id="25" name="Group 24">
            <a:extLst>
              <a:ext uri="{FF2B5EF4-FFF2-40B4-BE49-F238E27FC236}">
                <a16:creationId xmlns:a16="http://schemas.microsoft.com/office/drawing/2014/main" id="{C39C5012-DC94-4B13-AA20-8732C749AAC2}"/>
              </a:ext>
            </a:extLst>
          </p:cNvPr>
          <p:cNvGrpSpPr/>
          <p:nvPr/>
        </p:nvGrpSpPr>
        <p:grpSpPr>
          <a:xfrm>
            <a:off x="4812044" y="1079108"/>
            <a:ext cx="3715098" cy="4929520"/>
            <a:chOff x="4485828" y="576995"/>
            <a:chExt cx="4156838" cy="5610225"/>
          </a:xfrm>
        </p:grpSpPr>
        <p:pic>
          <p:nvPicPr>
            <p:cNvPr id="11" name="Picture 10">
              <a:extLst>
                <a:ext uri="{FF2B5EF4-FFF2-40B4-BE49-F238E27FC236}">
                  <a16:creationId xmlns:a16="http://schemas.microsoft.com/office/drawing/2014/main" id="{6EBD6353-26D4-4ED9-93BB-D7A5F83C7F5E}"/>
                </a:ext>
              </a:extLst>
            </p:cNvPr>
            <p:cNvPicPr>
              <a:picLocks noChangeAspect="1"/>
            </p:cNvPicPr>
            <p:nvPr/>
          </p:nvPicPr>
          <p:blipFill>
            <a:blip r:embed="rId7"/>
            <a:stretch>
              <a:fillRect/>
            </a:stretch>
          </p:blipFill>
          <p:spPr>
            <a:xfrm>
              <a:off x="4485828" y="576995"/>
              <a:ext cx="4156838" cy="5610225"/>
            </a:xfrm>
            <a:prstGeom prst="rect">
              <a:avLst/>
            </a:prstGeom>
            <a:ln>
              <a:solidFill>
                <a:schemeClr val="accent2"/>
              </a:solidFill>
            </a:ln>
          </p:spPr>
        </p:pic>
        <p:pic>
          <p:nvPicPr>
            <p:cNvPr id="18" name="Picture 17">
              <a:extLst>
                <a:ext uri="{FF2B5EF4-FFF2-40B4-BE49-F238E27FC236}">
                  <a16:creationId xmlns:a16="http://schemas.microsoft.com/office/drawing/2014/main" id="{D81F0A8C-97E3-4271-A15C-DB310EC514A4}"/>
                </a:ext>
              </a:extLst>
            </p:cNvPr>
            <p:cNvPicPr>
              <a:picLocks noChangeAspect="1"/>
            </p:cNvPicPr>
            <p:nvPr/>
          </p:nvPicPr>
          <p:blipFill>
            <a:blip r:embed="rId8"/>
            <a:stretch>
              <a:fillRect/>
            </a:stretch>
          </p:blipFill>
          <p:spPr>
            <a:xfrm>
              <a:off x="6682009" y="2680313"/>
              <a:ext cx="1857375" cy="352425"/>
            </a:xfrm>
            <a:prstGeom prst="rect">
              <a:avLst/>
            </a:prstGeom>
          </p:spPr>
        </p:pic>
        <p:pic>
          <p:nvPicPr>
            <p:cNvPr id="20" name="Picture 19">
              <a:extLst>
                <a:ext uri="{FF2B5EF4-FFF2-40B4-BE49-F238E27FC236}">
                  <a16:creationId xmlns:a16="http://schemas.microsoft.com/office/drawing/2014/main" id="{389D6A12-1CB2-4BAC-AB5F-EDC1BE7AE764}"/>
                </a:ext>
              </a:extLst>
            </p:cNvPr>
            <p:cNvPicPr>
              <a:picLocks noChangeAspect="1"/>
            </p:cNvPicPr>
            <p:nvPr/>
          </p:nvPicPr>
          <p:blipFill>
            <a:blip r:embed="rId9"/>
            <a:stretch>
              <a:fillRect/>
            </a:stretch>
          </p:blipFill>
          <p:spPr>
            <a:xfrm>
              <a:off x="4625909" y="2663462"/>
              <a:ext cx="1857375" cy="409575"/>
            </a:xfrm>
            <a:prstGeom prst="rect">
              <a:avLst/>
            </a:prstGeom>
          </p:spPr>
        </p:pic>
        <p:sp>
          <p:nvSpPr>
            <p:cNvPr id="23" name="TextBox 22">
              <a:extLst>
                <a:ext uri="{FF2B5EF4-FFF2-40B4-BE49-F238E27FC236}">
                  <a16:creationId xmlns:a16="http://schemas.microsoft.com/office/drawing/2014/main" id="{18117852-9587-4B3F-B46E-D239B8A12D18}"/>
                </a:ext>
              </a:extLst>
            </p:cNvPr>
            <p:cNvSpPr txBox="1"/>
            <p:nvPr/>
          </p:nvSpPr>
          <p:spPr>
            <a:xfrm>
              <a:off x="4752087" y="2063716"/>
              <a:ext cx="3201787" cy="297735"/>
            </a:xfrm>
            <a:prstGeom prst="rect">
              <a:avLst/>
            </a:prstGeom>
            <a:solidFill>
              <a:schemeClr val="bg1">
                <a:lumMod val="95000"/>
              </a:schemeClr>
            </a:solidFill>
          </p:spPr>
          <p:txBody>
            <a:bodyPr wrap="square" rtlCol="0">
              <a:spAutoFit/>
            </a:bodyPr>
            <a:lstStyle/>
            <a:p>
              <a:r>
                <a:rPr lang="en-US" sz="1100"/>
                <a:t>primaryaddrefvickers@outlook.com</a:t>
              </a:r>
            </a:p>
          </p:txBody>
        </p:sp>
      </p:grpSp>
      <p:pic>
        <p:nvPicPr>
          <p:cNvPr id="9" name="Audio 8">
            <a:hlinkClick r:id="" action="ppaction://media"/>
            <a:extLst>
              <a:ext uri="{FF2B5EF4-FFF2-40B4-BE49-F238E27FC236}">
                <a16:creationId xmlns:a16="http://schemas.microsoft.com/office/drawing/2014/main" id="{35EC24AD-096B-B842-F5FB-C0E08DD1EADE}"/>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992068523"/>
      </p:ext>
    </p:extLst>
  </p:cSld>
  <p:clrMapOvr>
    <a:masterClrMapping/>
  </p:clrMapOvr>
  <mc:AlternateContent xmlns:mc="http://schemas.openxmlformats.org/markup-compatibility/2006">
    <mc:Choice xmlns:p14="http://schemas.microsoft.com/office/powerpoint/2010/main" Requires="p14">
      <p:transition spd="slow" p14:dur="1200" advTm="47864">
        <p14:prism/>
      </p:transition>
    </mc:Choice>
    <mc:Fallback>
      <p:transition spd="slow" advTm="478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Effect transition="in" filter="wipe(up)">
                                      <p:cBhvr>
                                        <p:cTn id="11" dur="1000"/>
                                        <p:tgtEl>
                                          <p:spTgt spid="4">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wipe(up)">
                                      <p:cBhvr>
                                        <p:cTn id="16"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15.1|6.8"/>
</p:tagLst>
</file>

<file path=ppt/tags/tag2.xml><?xml version="1.0" encoding="utf-8"?>
<p:tagLst xmlns:a="http://schemas.openxmlformats.org/drawingml/2006/main" xmlns:r="http://schemas.openxmlformats.org/officeDocument/2006/relationships" xmlns:p="http://schemas.openxmlformats.org/presentationml/2006/main">
  <p:tag name="TIMING" val="|25|14.2|6.3|1.8|1.7|1.6|1.9"/>
</p:tagLst>
</file>

<file path=ppt/tags/tag3.xml><?xml version="1.0" encoding="utf-8"?>
<p:tagLst xmlns:a="http://schemas.openxmlformats.org/drawingml/2006/main" xmlns:r="http://schemas.openxmlformats.org/officeDocument/2006/relationships" xmlns:p="http://schemas.openxmlformats.org/presentationml/2006/main">
  <p:tag name="TIMING" val="|11.1"/>
</p:tagLst>
</file>

<file path=ppt/tags/tag4.xml><?xml version="1.0" encoding="utf-8"?>
<p:tagLst xmlns:a="http://schemas.openxmlformats.org/drawingml/2006/main" xmlns:r="http://schemas.openxmlformats.org/officeDocument/2006/relationships" xmlns:p="http://schemas.openxmlformats.org/presentationml/2006/main">
  <p:tag name="TIMING" val="|6.3|18.9"/>
</p:tagLst>
</file>

<file path=ppt/tags/tag5.xml><?xml version="1.0" encoding="utf-8"?>
<p:tagLst xmlns:a="http://schemas.openxmlformats.org/drawingml/2006/main" xmlns:r="http://schemas.openxmlformats.org/officeDocument/2006/relationships" xmlns:p="http://schemas.openxmlformats.org/presentationml/2006/main">
  <p:tag name="TIMING" val="|27.7"/>
</p:tagLst>
</file>

<file path=ppt/tags/tag6.xml><?xml version="1.0" encoding="utf-8"?>
<p:tagLst xmlns:a="http://schemas.openxmlformats.org/drawingml/2006/main" xmlns:r="http://schemas.openxmlformats.org/officeDocument/2006/relationships" xmlns:p="http://schemas.openxmlformats.org/presentationml/2006/main">
  <p:tag name="TIMING" val="|21|8.3|12.3"/>
</p:tagLst>
</file>

<file path=ppt/tags/tag7.xml><?xml version="1.0" encoding="utf-8"?>
<p:tagLst xmlns:a="http://schemas.openxmlformats.org/drawingml/2006/main" xmlns:r="http://schemas.openxmlformats.org/officeDocument/2006/relationships" xmlns:p="http://schemas.openxmlformats.org/presentationml/2006/main">
  <p:tag name="TIMING" val="|14.7"/>
</p:tagLst>
</file>

<file path=ppt/tags/tag8.xml><?xml version="1.0" encoding="utf-8"?>
<p:tagLst xmlns:a="http://schemas.openxmlformats.org/drawingml/2006/main" xmlns:r="http://schemas.openxmlformats.org/officeDocument/2006/relationships" xmlns:p="http://schemas.openxmlformats.org/presentationml/2006/main">
  <p:tag name="TIMING" val="|9.8|3.4"/>
</p:tagLst>
</file>

<file path=ppt/tags/tag9.xml><?xml version="1.0" encoding="utf-8"?>
<p:tagLst xmlns:a="http://schemas.openxmlformats.org/drawingml/2006/main" xmlns:r="http://schemas.openxmlformats.org/officeDocument/2006/relationships" xmlns:p="http://schemas.openxmlformats.org/presentationml/2006/main">
  <p:tag name="TIMING" val="|8.5"/>
</p:tagLst>
</file>

<file path=ppt/theme/theme1.xml><?xml version="1.0" encoding="utf-8"?>
<a:theme xmlns:a="http://schemas.openxmlformats.org/drawingml/2006/main" name="Legion-0513">
  <a:themeElements>
    <a:clrScheme name="Legion">
      <a:dk1>
        <a:sysClr val="windowText" lastClr="000000"/>
      </a:dk1>
      <a:lt1>
        <a:sysClr val="window" lastClr="FFFFFF"/>
      </a:lt1>
      <a:dk2>
        <a:srgbClr val="002C54"/>
      </a:dk2>
      <a:lt2>
        <a:srgbClr val="EEECE1"/>
      </a:lt2>
      <a:accent1>
        <a:srgbClr val="99201C"/>
      </a:accent1>
      <a:accent2>
        <a:srgbClr val="B5691D"/>
      </a:accent2>
      <a:accent3>
        <a:srgbClr val="AECC2A"/>
      </a:accent3>
      <a:accent4>
        <a:srgbClr val="487D26"/>
      </a:accent4>
      <a:accent5>
        <a:srgbClr val="120B2F"/>
      </a:accent5>
      <a:accent6>
        <a:srgbClr val="F9C51A"/>
      </a:accent6>
      <a:hlink>
        <a:srgbClr val="0000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gion-All-Purpose" id="{F6F2AAC5-6BA1-A34C-B25D-4EEE34254A89}" vid="{C0D93368-83E1-3846-A1E3-572463C146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2996780-8ee3-477e-ac96-c28f58c3e646">
      <UserInfo>
        <DisplayName>Vickers, Libby</DisplayName>
        <AccountId>10</AccountId>
        <AccountType/>
      </UserInfo>
      <UserInfo>
        <DisplayName>Bayliss, Christopher D.</DisplayName>
        <AccountId>24</AccountId>
        <AccountType/>
      </UserInfo>
      <UserInfo>
        <DisplayName>McKay, Justin L.</DisplayName>
        <AccountId>14</AccountId>
        <AccountType/>
      </UserInfo>
    </SharedWithUsers>
    <TaxCatchAll xmlns="f2996780-8ee3-477e-ac96-c28f58c3e646" xsi:nil="true"/>
    <lcf76f155ced4ddcb4097134ff3c332f xmlns="678c04f6-f183-44c2-9cd0-bee70d2694e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5F633947B556F48813B56F8D9C17A6C" ma:contentTypeVersion="14" ma:contentTypeDescription="Create a new document." ma:contentTypeScope="" ma:versionID="9a32fc7b340e45aa636e2354c9b1cbc7">
  <xsd:schema xmlns:xsd="http://www.w3.org/2001/XMLSchema" xmlns:xs="http://www.w3.org/2001/XMLSchema" xmlns:p="http://schemas.microsoft.com/office/2006/metadata/properties" xmlns:ns2="678c04f6-f183-44c2-9cd0-bee70d2694e8" xmlns:ns3="f2996780-8ee3-477e-ac96-c28f58c3e646" targetNamespace="http://schemas.microsoft.com/office/2006/metadata/properties" ma:root="true" ma:fieldsID="7dcd037ce57a5d83bb8bfdfb50616a03" ns2:_="" ns3:_="">
    <xsd:import namespace="678c04f6-f183-44c2-9cd0-bee70d2694e8"/>
    <xsd:import namespace="f2996780-8ee3-477e-ac96-c28f58c3e6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8c04f6-f183-44c2-9cd0-bee70d2694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c981da-f853-451a-a046-e71042c6e60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2996780-8ee3-477e-ac96-c28f58c3e64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a40d0bd-2444-4f1c-bb5b-8162e77adb9b}" ma:internalName="TaxCatchAll" ma:showField="CatchAllData" ma:web="f2996780-8ee3-477e-ac96-c28f58c3e6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28EFE5-0ED3-427F-8BAC-18CEE2CB1FE6}">
  <ds:schemaRefs>
    <ds:schemaRef ds:uri="http://schemas.microsoft.com/sharepoint/v3/contenttype/forms"/>
  </ds:schemaRefs>
</ds:datastoreItem>
</file>

<file path=customXml/itemProps2.xml><?xml version="1.0" encoding="utf-8"?>
<ds:datastoreItem xmlns:ds="http://schemas.openxmlformats.org/officeDocument/2006/customXml" ds:itemID="{C540615B-1D2B-4419-B682-39621D91AEB4}">
  <ds:schemaRefs>
    <ds:schemaRef ds:uri="48d1195c-c6d8-4c67-a05e-300ea2abc96c"/>
    <ds:schemaRef ds:uri="678c04f6-f183-44c2-9cd0-bee70d2694e8"/>
    <ds:schemaRef ds:uri="d83cd635-5d19-4190-960c-7ef7e15e5edc"/>
    <ds:schemaRef ds:uri="f2996780-8ee3-477e-ac96-c28f58c3e6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9A7CEB7-B154-4A6F-88C1-EED8E36160F0}">
  <ds:schemaRefs>
    <ds:schemaRef ds:uri="678c04f6-f183-44c2-9cd0-bee70d2694e8"/>
    <ds:schemaRef ds:uri="f2996780-8ee3-477e-ac96-c28f58c3e6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1250</Words>
  <Application>Microsoft Office PowerPoint</Application>
  <PresentationFormat>On-screen Show (4:3)</PresentationFormat>
  <Paragraphs>121</Paragraphs>
  <Slides>13</Slides>
  <Notes>13</Notes>
  <HiddenSlides>0</HiddenSlides>
  <MMClips>13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Apple Symbols</vt:lpstr>
      <vt:lpstr>Arial</vt:lpstr>
      <vt:lpstr>Calibri</vt:lpstr>
      <vt:lpstr>Helvetica</vt:lpstr>
      <vt:lpstr>inherit</vt:lpstr>
      <vt:lpstr>latoregular</vt:lpstr>
      <vt:lpstr>Segoe UI</vt:lpstr>
      <vt:lpstr>Trebuchet MS</vt:lpstr>
      <vt:lpstr>Wingdings</vt:lpstr>
      <vt:lpstr>Legion-0513</vt:lpstr>
      <vt:lpstr>MyLegion.org</vt:lpstr>
      <vt:lpstr>About MyLegion</vt:lpstr>
      <vt:lpstr>Before You Register</vt:lpstr>
      <vt:lpstr>   www.legion.org  </vt:lpstr>
      <vt:lpstr>www.mylegion.org  </vt:lpstr>
      <vt:lpstr> Register a MyLegion Account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Tuesday Training</dc:title>
  <dc:creator>Emery, Michele A.</dc:creator>
  <cp:lastModifiedBy>Vickers, Libby</cp:lastModifiedBy>
  <cp:revision>1</cp:revision>
  <dcterms:created xsi:type="dcterms:W3CDTF">2020-11-25T00:19:48Z</dcterms:created>
  <dcterms:modified xsi:type="dcterms:W3CDTF">2023-06-30T23:35:50Z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0x01010085F633947B556F48813B56F8D9C17A6C</vt:lpwstr>
  </property>
  <property fmtid="{D5CDD505-2E9C-101B-9397-08002B2CF9AE}" pid="3" name="Order">
    <vt:lpwstr>20700.0000000000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SIP_Label_ecc91b28-7e0e-4bfd-870f-ca289b7f09ce_Enabled">
    <vt:lpwstr>true</vt:lpwstr>
  </property>
  <property fmtid="{D5CDD505-2E9C-101B-9397-08002B2CF9AE}" pid="11" name="MSIP_Label_ecc91b28-7e0e-4bfd-870f-ca289b7f09ce_SetDate">
    <vt:lpwstr>2022-11-09T20:04:53Z</vt:lpwstr>
  </property>
  <property fmtid="{D5CDD505-2E9C-101B-9397-08002B2CF9AE}" pid="12" name="MSIP_Label_ecc91b28-7e0e-4bfd-870f-ca289b7f09ce_Method">
    <vt:lpwstr>Standard</vt:lpwstr>
  </property>
  <property fmtid="{D5CDD505-2E9C-101B-9397-08002B2CF9AE}" pid="13" name="MSIP_Label_ecc91b28-7e0e-4bfd-870f-ca289b7f09ce_Name">
    <vt:lpwstr>Confidential</vt:lpwstr>
  </property>
  <property fmtid="{D5CDD505-2E9C-101B-9397-08002B2CF9AE}" pid="14" name="MSIP_Label_ecc91b28-7e0e-4bfd-870f-ca289b7f09ce_SiteId">
    <vt:lpwstr>dd9d243c-8688-470f-8812-4ceb7ac50b6c</vt:lpwstr>
  </property>
  <property fmtid="{D5CDD505-2E9C-101B-9397-08002B2CF9AE}" pid="15" name="MSIP_Label_ecc91b28-7e0e-4bfd-870f-ca289b7f09ce_ActionId">
    <vt:lpwstr>7efc93e1-6d6d-44b5-93af-b90195b611a2</vt:lpwstr>
  </property>
  <property fmtid="{D5CDD505-2E9C-101B-9397-08002B2CF9AE}" pid="16" name="MSIP_Label_ecc91b28-7e0e-4bfd-870f-ca289b7f09ce_ContentBits">
    <vt:lpwstr>0</vt:lpwstr>
  </property>
  <property fmtid="{D5CDD505-2E9C-101B-9397-08002B2CF9AE}" pid="17" name="MediaServiceImageTags">
    <vt:lpwstr/>
  </property>
</Properties>
</file>